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501480" y="738720"/>
            <a:ext cx="4498200" cy="555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subTitle"/>
          </p:nvPr>
        </p:nvSpPr>
        <p:spPr>
          <a:xfrm>
            <a:off x="501480" y="738720"/>
            <a:ext cx="4498200" cy="555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1480" y="738720"/>
            <a:ext cx="4498200" cy="555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cd4d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818280" y="3429000"/>
            <a:ext cx="5516640" cy="21394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</a:pPr>
            <a:r>
              <a:rPr b="0" lang="et-EE" sz="3600" spc="-1" strike="noStrike">
                <a:solidFill>
                  <a:srgbClr val="ffffff"/>
                </a:solidFill>
                <a:latin typeface="Calibri"/>
              </a:rPr>
              <a:t>Klõpsake juhteksemplari pealkirja laadi redigeerimiseks</a:t>
            </a:r>
            <a:endParaRPr b="0" lang="en-EE" sz="36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" name="Graphic 8"/>
          <p:cNvSpPr/>
          <p:nvPr/>
        </p:nvSpPr>
        <p:spPr>
          <a:xfrm>
            <a:off x="8153280" y="-1279800"/>
            <a:ext cx="5516640" cy="8183160"/>
          </a:xfrm>
          <a:custGeom>
            <a:avLst/>
            <a:gdLst/>
            <a:ahLst/>
            <a:rect l="l" t="t" r="r" b="b"/>
            <a:pathLst>
              <a:path w="2857595" h="4238771">
                <a:moveTo>
                  <a:pt x="2857595" y="2844407"/>
                </a:moveTo>
                <a:cubicBezTo>
                  <a:pt x="2857595" y="3099868"/>
                  <a:pt x="2794540" y="3332944"/>
                  <a:pt x="2668429" y="3544495"/>
                </a:cubicBezTo>
                <a:cubicBezTo>
                  <a:pt x="2585466" y="3683845"/>
                  <a:pt x="2482596" y="3804146"/>
                  <a:pt x="2359914" y="3905302"/>
                </a:cubicBezTo>
                <a:lnTo>
                  <a:pt x="2359914" y="3895301"/>
                </a:lnTo>
                <a:cubicBezTo>
                  <a:pt x="2359914" y="3809861"/>
                  <a:pt x="2339150" y="3731852"/>
                  <a:pt x="2298573" y="3660604"/>
                </a:cubicBezTo>
                <a:cubicBezTo>
                  <a:pt x="2257901" y="3590119"/>
                  <a:pt x="2202370" y="3532874"/>
                  <a:pt x="2131028" y="3490583"/>
                </a:cubicBezTo>
                <a:cubicBezTo>
                  <a:pt x="2060543" y="3448292"/>
                  <a:pt x="1981676" y="3426670"/>
                  <a:pt x="1897094" y="3426670"/>
                </a:cubicBezTo>
                <a:cubicBezTo>
                  <a:pt x="1812512" y="3426670"/>
                  <a:pt x="1732883" y="3448197"/>
                  <a:pt x="1659827" y="3490583"/>
                </a:cubicBezTo>
                <a:cubicBezTo>
                  <a:pt x="1587627" y="3532874"/>
                  <a:pt x="1530477" y="3590119"/>
                  <a:pt x="1489805" y="3660604"/>
                </a:cubicBezTo>
                <a:cubicBezTo>
                  <a:pt x="1449134" y="3731947"/>
                  <a:pt x="1428369" y="3809956"/>
                  <a:pt x="1428369" y="3895301"/>
                </a:cubicBezTo>
                <a:cubicBezTo>
                  <a:pt x="1428369" y="3980644"/>
                  <a:pt x="1449134" y="4058749"/>
                  <a:pt x="1489805" y="4131711"/>
                </a:cubicBezTo>
                <a:cubicBezTo>
                  <a:pt x="1510570" y="4169811"/>
                  <a:pt x="1536287" y="4203053"/>
                  <a:pt x="1566101" y="4232105"/>
                </a:cubicBezTo>
                <a:cubicBezTo>
                  <a:pt x="1520476" y="4237058"/>
                  <a:pt x="1473232" y="4238772"/>
                  <a:pt x="1425893" y="4238772"/>
                </a:cubicBezTo>
                <a:cubicBezTo>
                  <a:pt x="1156335" y="4238772"/>
                  <a:pt x="914114" y="4175717"/>
                  <a:pt x="700088" y="4049701"/>
                </a:cubicBezTo>
                <a:cubicBezTo>
                  <a:pt x="485299" y="3923590"/>
                  <a:pt x="315182" y="3755188"/>
                  <a:pt x="189167" y="3544590"/>
                </a:cubicBezTo>
                <a:cubicBezTo>
                  <a:pt x="63055" y="3333040"/>
                  <a:pt x="0" y="3099963"/>
                  <a:pt x="0" y="2844502"/>
                </a:cubicBezTo>
                <a:cubicBezTo>
                  <a:pt x="0" y="2589042"/>
                  <a:pt x="63055" y="2356822"/>
                  <a:pt x="189167" y="2147749"/>
                </a:cubicBezTo>
                <a:cubicBezTo>
                  <a:pt x="212026" y="2109744"/>
                  <a:pt x="236506" y="2073358"/>
                  <a:pt x="262318" y="2038306"/>
                </a:cubicBezTo>
                <a:cubicBezTo>
                  <a:pt x="271939" y="2025162"/>
                  <a:pt x="287084" y="2017542"/>
                  <a:pt x="303371" y="2017828"/>
                </a:cubicBezTo>
                <a:cubicBezTo>
                  <a:pt x="463201" y="2020685"/>
                  <a:pt x="667702" y="2036020"/>
                  <a:pt x="928973" y="2072215"/>
                </a:cubicBezTo>
                <a:cubicBezTo>
                  <a:pt x="1532763" y="2155845"/>
                  <a:pt x="1934623" y="1919720"/>
                  <a:pt x="2169795" y="1698073"/>
                </a:cubicBezTo>
                <a:cubicBezTo>
                  <a:pt x="2186654" y="1682167"/>
                  <a:pt x="2212181" y="1679404"/>
                  <a:pt x="2231612" y="1692263"/>
                </a:cubicBezTo>
                <a:cubicBezTo>
                  <a:pt x="2411825" y="1811326"/>
                  <a:pt x="2557367" y="1964202"/>
                  <a:pt x="2668334" y="2150130"/>
                </a:cubicBezTo>
                <a:cubicBezTo>
                  <a:pt x="2794445" y="2361680"/>
                  <a:pt x="2857500" y="2593043"/>
                  <a:pt x="2857500" y="2844407"/>
                </a:cubicBezTo>
                <a:moveTo>
                  <a:pt x="2315909" y="732619"/>
                </a:moveTo>
                <a:cubicBezTo>
                  <a:pt x="2449449" y="814725"/>
                  <a:pt x="2539079" y="931692"/>
                  <a:pt x="2529935" y="1026275"/>
                </a:cubicBezTo>
                <a:cubicBezTo>
                  <a:pt x="2520791" y="1116667"/>
                  <a:pt x="2446115" y="1164769"/>
                  <a:pt x="2300192" y="1271830"/>
                </a:cubicBezTo>
                <a:cubicBezTo>
                  <a:pt x="2212277" y="1335742"/>
                  <a:pt x="2098643" y="1421182"/>
                  <a:pt x="1956816" y="1549674"/>
                </a:cubicBezTo>
                <a:cubicBezTo>
                  <a:pt x="1952625" y="1553865"/>
                  <a:pt x="1948529" y="1557103"/>
                  <a:pt x="1944338" y="1561294"/>
                </a:cubicBezTo>
                <a:cubicBezTo>
                  <a:pt x="1323118" y="2132794"/>
                  <a:pt x="536734" y="1772845"/>
                  <a:pt x="536734" y="1772845"/>
                </a:cubicBezTo>
                <a:cubicBezTo>
                  <a:pt x="539210" y="1765415"/>
                  <a:pt x="541687" y="1757890"/>
                  <a:pt x="544163" y="1751318"/>
                </a:cubicBezTo>
                <a:cubicBezTo>
                  <a:pt x="675227" y="1348220"/>
                  <a:pt x="836105" y="1069519"/>
                  <a:pt x="1008697" y="882829"/>
                </a:cubicBezTo>
                <a:cubicBezTo>
                  <a:pt x="1460754" y="393434"/>
                  <a:pt x="1996630" y="535261"/>
                  <a:pt x="2315909" y="732715"/>
                </a:cubicBezTo>
                <a:moveTo>
                  <a:pt x="700183" y="1023608"/>
                </a:moveTo>
                <a:cubicBezTo>
                  <a:pt x="685228" y="1043515"/>
                  <a:pt x="670274" y="1064280"/>
                  <a:pt x="657034" y="1084949"/>
                </a:cubicBezTo>
                <a:cubicBezTo>
                  <a:pt x="516731" y="1288689"/>
                  <a:pt x="431101" y="1524623"/>
                  <a:pt x="392049" y="1649305"/>
                </a:cubicBezTo>
                <a:cubicBezTo>
                  <a:pt x="380143" y="1687215"/>
                  <a:pt x="330613" y="1696549"/>
                  <a:pt x="306038" y="1665403"/>
                </a:cubicBezTo>
                <a:cubicBezTo>
                  <a:pt x="266795" y="1615682"/>
                  <a:pt x="213646" y="1542149"/>
                  <a:pt x="162782" y="1451662"/>
                </a:cubicBezTo>
                <a:cubicBezTo>
                  <a:pt x="-32195" y="1104094"/>
                  <a:pt x="-195548" y="505258"/>
                  <a:pt x="570833" y="24150"/>
                </a:cubicBezTo>
                <a:cubicBezTo>
                  <a:pt x="652081" y="-26428"/>
                  <a:pt x="760762" y="5100"/>
                  <a:pt x="796480" y="93873"/>
                </a:cubicBezTo>
                <a:cubicBezTo>
                  <a:pt x="876109" y="288754"/>
                  <a:pt x="977265" y="661182"/>
                  <a:pt x="700278" y="1023703"/>
                </a:cubicBez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" name="Graphic 11"/>
          <p:cNvGrpSpPr/>
          <p:nvPr/>
        </p:nvGrpSpPr>
        <p:grpSpPr>
          <a:xfrm>
            <a:off x="946080" y="920160"/>
            <a:ext cx="2634840" cy="928800"/>
            <a:chOff x="946080" y="920160"/>
            <a:chExt cx="2634840" cy="928800"/>
          </a:xfrm>
        </p:grpSpPr>
        <p:sp>
          <p:nvSpPr>
            <p:cNvPr id="4" name="Freeform 13"/>
            <p:cNvSpPr/>
            <p:nvPr/>
          </p:nvSpPr>
          <p:spPr>
            <a:xfrm>
              <a:off x="1364760" y="1289160"/>
              <a:ext cx="625320" cy="559080"/>
            </a:xfrm>
            <a:custGeom>
              <a:avLst/>
              <a:gdLst/>
              <a:ahLst/>
              <a:rect l="l" t="t" r="r" b="b"/>
              <a:pathLst>
                <a:path w="1537963" h="1374963">
                  <a:moveTo>
                    <a:pt x="1537964" y="624441"/>
                  </a:moveTo>
                  <a:cubicBezTo>
                    <a:pt x="1537964" y="761915"/>
                    <a:pt x="1504040" y="887407"/>
                    <a:pt x="1436194" y="1001240"/>
                  </a:cubicBezTo>
                  <a:cubicBezTo>
                    <a:pt x="1391583" y="1076211"/>
                    <a:pt x="1336205" y="1140981"/>
                    <a:pt x="1270140" y="1195469"/>
                  </a:cubicBezTo>
                  <a:lnTo>
                    <a:pt x="1270140" y="1190126"/>
                  </a:lnTo>
                  <a:cubicBezTo>
                    <a:pt x="1270140" y="1144139"/>
                    <a:pt x="1258967" y="1102200"/>
                    <a:pt x="1237107" y="1063824"/>
                  </a:cubicBezTo>
                  <a:cubicBezTo>
                    <a:pt x="1215247" y="1025853"/>
                    <a:pt x="1185291" y="995087"/>
                    <a:pt x="1146915" y="972336"/>
                  </a:cubicBezTo>
                  <a:cubicBezTo>
                    <a:pt x="1108943" y="949586"/>
                    <a:pt x="1066519" y="937927"/>
                    <a:pt x="1021018" y="937927"/>
                  </a:cubicBezTo>
                  <a:cubicBezTo>
                    <a:pt x="975517" y="937927"/>
                    <a:pt x="932607" y="949505"/>
                    <a:pt x="893340" y="972336"/>
                  </a:cubicBezTo>
                  <a:cubicBezTo>
                    <a:pt x="854478" y="995087"/>
                    <a:pt x="823713" y="1025934"/>
                    <a:pt x="801853" y="1063824"/>
                  </a:cubicBezTo>
                  <a:cubicBezTo>
                    <a:pt x="779993" y="1102200"/>
                    <a:pt x="768820" y="1144220"/>
                    <a:pt x="768820" y="1190126"/>
                  </a:cubicBezTo>
                  <a:cubicBezTo>
                    <a:pt x="768820" y="1236031"/>
                    <a:pt x="779993" y="1278051"/>
                    <a:pt x="801853" y="1317399"/>
                  </a:cubicBezTo>
                  <a:cubicBezTo>
                    <a:pt x="813025" y="1337963"/>
                    <a:pt x="826870" y="1355775"/>
                    <a:pt x="842901" y="1371401"/>
                  </a:cubicBezTo>
                  <a:cubicBezTo>
                    <a:pt x="818369" y="1374072"/>
                    <a:pt x="792866" y="1374963"/>
                    <a:pt x="767444" y="1374963"/>
                  </a:cubicBezTo>
                  <a:cubicBezTo>
                    <a:pt x="622359" y="1374963"/>
                    <a:pt x="492009" y="1341040"/>
                    <a:pt x="376799" y="1273193"/>
                  </a:cubicBezTo>
                  <a:cubicBezTo>
                    <a:pt x="261185" y="1205347"/>
                    <a:pt x="169616" y="1114750"/>
                    <a:pt x="101770" y="1001321"/>
                  </a:cubicBezTo>
                  <a:cubicBezTo>
                    <a:pt x="33923" y="887488"/>
                    <a:pt x="0" y="761996"/>
                    <a:pt x="0" y="624522"/>
                  </a:cubicBezTo>
                  <a:cubicBezTo>
                    <a:pt x="0" y="487047"/>
                    <a:pt x="33923" y="362041"/>
                    <a:pt x="101770" y="249503"/>
                  </a:cubicBezTo>
                  <a:cubicBezTo>
                    <a:pt x="114076" y="229020"/>
                    <a:pt x="127273" y="209508"/>
                    <a:pt x="141199" y="190644"/>
                  </a:cubicBezTo>
                  <a:cubicBezTo>
                    <a:pt x="146380" y="183600"/>
                    <a:pt x="154476" y="179471"/>
                    <a:pt x="163301" y="179633"/>
                  </a:cubicBezTo>
                  <a:cubicBezTo>
                    <a:pt x="249365" y="181171"/>
                    <a:pt x="359393" y="189429"/>
                    <a:pt x="500024" y="208860"/>
                  </a:cubicBezTo>
                  <a:cubicBezTo>
                    <a:pt x="825008" y="253875"/>
                    <a:pt x="1041340" y="126764"/>
                    <a:pt x="1167884" y="7506"/>
                  </a:cubicBezTo>
                  <a:cubicBezTo>
                    <a:pt x="1176952" y="-1076"/>
                    <a:pt x="1190715" y="-2533"/>
                    <a:pt x="1201160" y="4349"/>
                  </a:cubicBezTo>
                  <a:cubicBezTo>
                    <a:pt x="1298153" y="68390"/>
                    <a:pt x="1376525" y="150729"/>
                    <a:pt x="1436194" y="250799"/>
                  </a:cubicBezTo>
                  <a:cubicBezTo>
                    <a:pt x="1504040" y="364632"/>
                    <a:pt x="1537964" y="489233"/>
                    <a:pt x="1537964" y="624441"/>
                  </a:cubicBez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Freeform 14"/>
            <p:cNvSpPr/>
            <p:nvPr/>
          </p:nvSpPr>
          <p:spPr>
            <a:xfrm>
              <a:off x="946080" y="920160"/>
              <a:ext cx="2634840" cy="928800"/>
            </a:xfrm>
            <a:custGeom>
              <a:avLst/>
              <a:gdLst/>
              <a:ahLst/>
              <a:rect l="l" t="t" r="r" b="b"/>
              <a:pathLst>
                <a:path w="6477000" h="2284076">
                  <a:moveTo>
                    <a:pt x="4150867" y="1121536"/>
                  </a:moveTo>
                  <a:cubicBezTo>
                    <a:pt x="4200497" y="1228487"/>
                    <a:pt x="4225271" y="1357299"/>
                    <a:pt x="4225271" y="1508132"/>
                  </a:cubicBezTo>
                  <a:lnTo>
                    <a:pt x="4225271" y="2217121"/>
                  </a:lnTo>
                  <a:cubicBezTo>
                    <a:pt x="4225271" y="2231937"/>
                    <a:pt x="4213127" y="2244000"/>
                    <a:pt x="4198311" y="2243919"/>
                  </a:cubicBezTo>
                  <a:lnTo>
                    <a:pt x="3845314" y="2241409"/>
                  </a:lnTo>
                  <a:cubicBezTo>
                    <a:pt x="3830579" y="2241328"/>
                    <a:pt x="3818677" y="2229346"/>
                    <a:pt x="3818677" y="2214611"/>
                  </a:cubicBezTo>
                  <a:lnTo>
                    <a:pt x="3818677" y="1548208"/>
                  </a:lnTo>
                  <a:cubicBezTo>
                    <a:pt x="3818677" y="1481414"/>
                    <a:pt x="3806695" y="1419316"/>
                    <a:pt x="3782892" y="1362075"/>
                  </a:cubicBezTo>
                  <a:cubicBezTo>
                    <a:pt x="3759008" y="1304835"/>
                    <a:pt x="3723708" y="1258525"/>
                    <a:pt x="3676912" y="1223225"/>
                  </a:cubicBezTo>
                  <a:cubicBezTo>
                    <a:pt x="3630116" y="1187925"/>
                    <a:pt x="3572389" y="1170275"/>
                    <a:pt x="3503652" y="1170275"/>
                  </a:cubicBezTo>
                  <a:cubicBezTo>
                    <a:pt x="3434915" y="1170275"/>
                    <a:pt x="3377675" y="1186549"/>
                    <a:pt x="3326102" y="1218934"/>
                  </a:cubicBezTo>
                  <a:cubicBezTo>
                    <a:pt x="3274529" y="1251400"/>
                    <a:pt x="3234938" y="1296739"/>
                    <a:pt x="3207249" y="1354951"/>
                  </a:cubicBezTo>
                  <a:cubicBezTo>
                    <a:pt x="3179559" y="1413163"/>
                    <a:pt x="3165715" y="1479552"/>
                    <a:pt x="3165715" y="1553957"/>
                  </a:cubicBezTo>
                  <a:lnTo>
                    <a:pt x="3165715" y="2217282"/>
                  </a:lnTo>
                  <a:cubicBezTo>
                    <a:pt x="3165715" y="2232099"/>
                    <a:pt x="3153732" y="2244081"/>
                    <a:pt x="3138916" y="2244081"/>
                  </a:cubicBezTo>
                  <a:lnTo>
                    <a:pt x="2785920" y="2244081"/>
                  </a:lnTo>
                  <a:cubicBezTo>
                    <a:pt x="2771104" y="2244081"/>
                    <a:pt x="2759121" y="2232099"/>
                    <a:pt x="2759121" y="2217282"/>
                  </a:cubicBezTo>
                  <a:lnTo>
                    <a:pt x="2759121" y="200506"/>
                  </a:lnTo>
                  <a:cubicBezTo>
                    <a:pt x="2759121" y="185690"/>
                    <a:pt x="2771104" y="173708"/>
                    <a:pt x="2785920" y="173708"/>
                  </a:cubicBezTo>
                  <a:lnTo>
                    <a:pt x="3138916" y="173708"/>
                  </a:lnTo>
                  <a:cubicBezTo>
                    <a:pt x="3153732" y="173708"/>
                    <a:pt x="3165715" y="185690"/>
                    <a:pt x="3165715" y="200506"/>
                  </a:cubicBezTo>
                  <a:lnTo>
                    <a:pt x="3165715" y="863751"/>
                  </a:lnTo>
                  <a:cubicBezTo>
                    <a:pt x="3165715" y="885044"/>
                    <a:pt x="3189113" y="897432"/>
                    <a:pt x="3207087" y="886178"/>
                  </a:cubicBezTo>
                  <a:cubicBezTo>
                    <a:pt x="3229108" y="872414"/>
                    <a:pt x="3252507" y="859703"/>
                    <a:pt x="3277362" y="848045"/>
                  </a:cubicBezTo>
                  <a:cubicBezTo>
                    <a:pt x="3365206" y="806996"/>
                    <a:pt x="3461552" y="786513"/>
                    <a:pt x="3566560" y="786513"/>
                  </a:cubicBezTo>
                  <a:cubicBezTo>
                    <a:pt x="3711645" y="786513"/>
                    <a:pt x="3832846" y="815660"/>
                    <a:pt x="3930244" y="873872"/>
                  </a:cubicBezTo>
                  <a:cubicBezTo>
                    <a:pt x="4027561" y="932165"/>
                    <a:pt x="4101074" y="1014665"/>
                    <a:pt x="4150786" y="1121536"/>
                  </a:cubicBezTo>
                  <a:moveTo>
                    <a:pt x="5831972" y="826589"/>
                  </a:moveTo>
                  <a:lnTo>
                    <a:pt x="5457035" y="826589"/>
                  </a:lnTo>
                  <a:cubicBezTo>
                    <a:pt x="5445619" y="826589"/>
                    <a:pt x="5435499" y="833795"/>
                    <a:pt x="5431775" y="844482"/>
                  </a:cubicBezTo>
                  <a:lnTo>
                    <a:pt x="5067200" y="1882422"/>
                  </a:lnTo>
                  <a:lnTo>
                    <a:pt x="4702626" y="844482"/>
                  </a:lnTo>
                  <a:cubicBezTo>
                    <a:pt x="4698821" y="833795"/>
                    <a:pt x="4688701" y="826589"/>
                    <a:pt x="4677366" y="826589"/>
                  </a:cubicBezTo>
                  <a:lnTo>
                    <a:pt x="4302267" y="826589"/>
                  </a:lnTo>
                  <a:cubicBezTo>
                    <a:pt x="4283645" y="826589"/>
                    <a:pt x="4270772" y="845130"/>
                    <a:pt x="4277087" y="862537"/>
                  </a:cubicBezTo>
                  <a:lnTo>
                    <a:pt x="4696311" y="2009209"/>
                  </a:lnTo>
                  <a:cubicBezTo>
                    <a:pt x="4728777" y="2100858"/>
                    <a:pt x="4776950" y="2169596"/>
                    <a:pt x="4840910" y="2215339"/>
                  </a:cubicBezTo>
                  <a:cubicBezTo>
                    <a:pt x="4904870" y="2261164"/>
                    <a:pt x="4979842" y="2284076"/>
                    <a:pt x="5065662" y="2284076"/>
                  </a:cubicBezTo>
                  <a:cubicBezTo>
                    <a:pt x="5151482" y="2284076"/>
                    <a:pt x="5227911" y="2261164"/>
                    <a:pt x="5289038" y="2215339"/>
                  </a:cubicBezTo>
                  <a:cubicBezTo>
                    <a:pt x="5350083" y="2169515"/>
                    <a:pt x="5397851" y="2100777"/>
                    <a:pt x="5432260" y="2009209"/>
                  </a:cubicBezTo>
                  <a:lnTo>
                    <a:pt x="5856989" y="862699"/>
                  </a:lnTo>
                  <a:cubicBezTo>
                    <a:pt x="5863466" y="845211"/>
                    <a:pt x="5850512" y="826589"/>
                    <a:pt x="5831891" y="826589"/>
                  </a:cubicBezTo>
                  <a:moveTo>
                    <a:pt x="5068334" y="1893675"/>
                  </a:moveTo>
                  <a:cubicBezTo>
                    <a:pt x="5066795" y="1893351"/>
                    <a:pt x="5065743" y="1893513"/>
                    <a:pt x="5065743" y="1894647"/>
                  </a:cubicBezTo>
                  <a:cubicBezTo>
                    <a:pt x="5067281" y="1894647"/>
                    <a:pt x="5068010" y="1894242"/>
                    <a:pt x="5068334" y="1893675"/>
                  </a:cubicBezTo>
                  <a:moveTo>
                    <a:pt x="6444048" y="236697"/>
                  </a:moveTo>
                  <a:cubicBezTo>
                    <a:pt x="6422027" y="198482"/>
                    <a:pt x="6391990" y="167959"/>
                    <a:pt x="6353856" y="145047"/>
                  </a:cubicBezTo>
                  <a:cubicBezTo>
                    <a:pt x="6315642" y="122135"/>
                    <a:pt x="6273704" y="110638"/>
                    <a:pt x="6227878" y="110638"/>
                  </a:cubicBezTo>
                  <a:cubicBezTo>
                    <a:pt x="6182054" y="110638"/>
                    <a:pt x="6139549" y="122135"/>
                    <a:pt x="6100444" y="145047"/>
                  </a:cubicBezTo>
                  <a:cubicBezTo>
                    <a:pt x="6061258" y="167959"/>
                    <a:pt x="6030735" y="198482"/>
                    <a:pt x="6008794" y="236697"/>
                  </a:cubicBezTo>
                  <a:cubicBezTo>
                    <a:pt x="5986853" y="274911"/>
                    <a:pt x="5975842" y="316850"/>
                    <a:pt x="5975842" y="362674"/>
                  </a:cubicBezTo>
                  <a:cubicBezTo>
                    <a:pt x="5975842" y="408499"/>
                    <a:pt x="5986853" y="451004"/>
                    <a:pt x="6008794" y="490109"/>
                  </a:cubicBezTo>
                  <a:cubicBezTo>
                    <a:pt x="6030735" y="529295"/>
                    <a:pt x="6061258" y="559818"/>
                    <a:pt x="6100444" y="581759"/>
                  </a:cubicBezTo>
                  <a:cubicBezTo>
                    <a:pt x="6139549" y="603700"/>
                    <a:pt x="6182054" y="614711"/>
                    <a:pt x="6227878" y="614711"/>
                  </a:cubicBezTo>
                  <a:cubicBezTo>
                    <a:pt x="6273704" y="614711"/>
                    <a:pt x="6315723" y="603781"/>
                    <a:pt x="6353856" y="581759"/>
                  </a:cubicBezTo>
                  <a:cubicBezTo>
                    <a:pt x="6391990" y="559818"/>
                    <a:pt x="6422107" y="529295"/>
                    <a:pt x="6444048" y="490109"/>
                  </a:cubicBezTo>
                  <a:cubicBezTo>
                    <a:pt x="6465989" y="451004"/>
                    <a:pt x="6477000" y="408499"/>
                    <a:pt x="6477000" y="362674"/>
                  </a:cubicBezTo>
                  <a:cubicBezTo>
                    <a:pt x="6477000" y="316850"/>
                    <a:pt x="6465989" y="274911"/>
                    <a:pt x="6444048" y="236697"/>
                  </a:cubicBezTo>
                  <a:moveTo>
                    <a:pt x="6404377" y="826589"/>
                  </a:moveTo>
                  <a:lnTo>
                    <a:pt x="6051380" y="826589"/>
                  </a:lnTo>
                  <a:cubicBezTo>
                    <a:pt x="6036564" y="826589"/>
                    <a:pt x="6024582" y="838572"/>
                    <a:pt x="6024582" y="853388"/>
                  </a:cubicBezTo>
                  <a:lnTo>
                    <a:pt x="6024582" y="2217282"/>
                  </a:lnTo>
                  <a:cubicBezTo>
                    <a:pt x="6024582" y="2232099"/>
                    <a:pt x="6036564" y="2244081"/>
                    <a:pt x="6051380" y="2244081"/>
                  </a:cubicBezTo>
                  <a:lnTo>
                    <a:pt x="6404377" y="2244081"/>
                  </a:lnTo>
                  <a:cubicBezTo>
                    <a:pt x="6419193" y="2244081"/>
                    <a:pt x="6431176" y="2232099"/>
                    <a:pt x="6431176" y="2217282"/>
                  </a:cubicBezTo>
                  <a:lnTo>
                    <a:pt x="6431176" y="853388"/>
                  </a:lnTo>
                  <a:cubicBezTo>
                    <a:pt x="6431176" y="838572"/>
                    <a:pt x="6419193" y="826589"/>
                    <a:pt x="6404377" y="826589"/>
                  </a:cubicBezTo>
                  <a:moveTo>
                    <a:pt x="2275289" y="394250"/>
                  </a:moveTo>
                  <a:cubicBezTo>
                    <a:pt x="2103406" y="288027"/>
                    <a:pt x="1815017" y="211679"/>
                    <a:pt x="1571725" y="475050"/>
                  </a:cubicBezTo>
                  <a:cubicBezTo>
                    <a:pt x="1478861" y="575525"/>
                    <a:pt x="1392231" y="725548"/>
                    <a:pt x="1321713" y="942447"/>
                  </a:cubicBezTo>
                  <a:cubicBezTo>
                    <a:pt x="1320337" y="946009"/>
                    <a:pt x="1319041" y="950057"/>
                    <a:pt x="1317665" y="954024"/>
                  </a:cubicBezTo>
                  <a:cubicBezTo>
                    <a:pt x="1317665" y="954024"/>
                    <a:pt x="1740937" y="1147768"/>
                    <a:pt x="2075312" y="840191"/>
                  </a:cubicBezTo>
                  <a:cubicBezTo>
                    <a:pt x="2077498" y="837924"/>
                    <a:pt x="2079765" y="836143"/>
                    <a:pt x="2082032" y="833957"/>
                  </a:cubicBezTo>
                  <a:cubicBezTo>
                    <a:pt x="2158379" y="764734"/>
                    <a:pt x="2219506" y="718747"/>
                    <a:pt x="2266869" y="684419"/>
                  </a:cubicBezTo>
                  <a:cubicBezTo>
                    <a:pt x="2345403" y="626855"/>
                    <a:pt x="2385641" y="600947"/>
                    <a:pt x="2390499" y="552289"/>
                  </a:cubicBezTo>
                  <a:cubicBezTo>
                    <a:pt x="2395438" y="501363"/>
                    <a:pt x="2347184" y="438455"/>
                    <a:pt x="2275289" y="394250"/>
                  </a:cubicBezTo>
                  <a:moveTo>
                    <a:pt x="1405671" y="550912"/>
                  </a:moveTo>
                  <a:cubicBezTo>
                    <a:pt x="1554804" y="355792"/>
                    <a:pt x="1500316" y="155410"/>
                    <a:pt x="1457487" y="50483"/>
                  </a:cubicBezTo>
                  <a:cubicBezTo>
                    <a:pt x="1438299" y="2715"/>
                    <a:pt x="1379763" y="-14206"/>
                    <a:pt x="1336043" y="12997"/>
                  </a:cubicBezTo>
                  <a:cubicBezTo>
                    <a:pt x="923539" y="271915"/>
                    <a:pt x="1011464" y="594308"/>
                    <a:pt x="1116392" y="781331"/>
                  </a:cubicBezTo>
                  <a:cubicBezTo>
                    <a:pt x="1143757" y="830071"/>
                    <a:pt x="1172337" y="869661"/>
                    <a:pt x="1193468" y="896379"/>
                  </a:cubicBezTo>
                  <a:cubicBezTo>
                    <a:pt x="1206746" y="913138"/>
                    <a:pt x="1233383" y="908119"/>
                    <a:pt x="1239779" y="887716"/>
                  </a:cubicBezTo>
                  <a:cubicBezTo>
                    <a:pt x="1260829" y="820679"/>
                    <a:pt x="1306897" y="693649"/>
                    <a:pt x="1382435" y="583945"/>
                  </a:cubicBezTo>
                  <a:cubicBezTo>
                    <a:pt x="1389559" y="572772"/>
                    <a:pt x="1397656" y="561599"/>
                    <a:pt x="1405671" y="550912"/>
                  </a:cubicBezTo>
                  <a:moveTo>
                    <a:pt x="805172" y="173708"/>
                  </a:moveTo>
                  <a:lnTo>
                    <a:pt x="430073" y="173708"/>
                  </a:lnTo>
                  <a:cubicBezTo>
                    <a:pt x="415338" y="173708"/>
                    <a:pt x="403274" y="185690"/>
                    <a:pt x="403274" y="200506"/>
                  </a:cubicBezTo>
                  <a:lnTo>
                    <a:pt x="405703" y="1536793"/>
                  </a:lnTo>
                  <a:cubicBezTo>
                    <a:pt x="405703" y="1643825"/>
                    <a:pt x="375504" y="1727054"/>
                    <a:pt x="315187" y="1786319"/>
                  </a:cubicBezTo>
                  <a:cubicBezTo>
                    <a:pt x="258351" y="1842264"/>
                    <a:pt x="161925" y="1871815"/>
                    <a:pt x="25746" y="1874973"/>
                  </a:cubicBezTo>
                  <a:cubicBezTo>
                    <a:pt x="11335" y="1875459"/>
                    <a:pt x="0" y="1887441"/>
                    <a:pt x="0" y="1901771"/>
                  </a:cubicBezTo>
                  <a:lnTo>
                    <a:pt x="0" y="2257035"/>
                  </a:lnTo>
                  <a:cubicBezTo>
                    <a:pt x="0" y="2271932"/>
                    <a:pt x="12144" y="2283995"/>
                    <a:pt x="26961" y="2283915"/>
                  </a:cubicBezTo>
                  <a:cubicBezTo>
                    <a:pt x="295432" y="2279704"/>
                    <a:pt x="495572" y="2211615"/>
                    <a:pt x="627459" y="2079727"/>
                  </a:cubicBezTo>
                  <a:cubicBezTo>
                    <a:pt x="763638" y="1943548"/>
                    <a:pt x="831809" y="1751910"/>
                    <a:pt x="831809" y="1504650"/>
                  </a:cubicBezTo>
                  <a:lnTo>
                    <a:pt x="831809" y="200506"/>
                  </a:lnTo>
                  <a:cubicBezTo>
                    <a:pt x="831809" y="185690"/>
                    <a:pt x="819826" y="173708"/>
                    <a:pt x="805091" y="173708"/>
                  </a:cubicBez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1800" spc="-1" strike="noStrike">
                <a:solidFill>
                  <a:srgbClr val="4e5d5b"/>
                </a:solidFill>
                <a:latin typeface="Aptos"/>
              </a:rPr>
              <a:t>Klõpsa liigenduse tekstivormingu redigeerimiseks</a:t>
            </a:r>
            <a:endParaRPr b="0" lang="en-EE" sz="1800" spc="-1" strike="noStrike">
              <a:solidFill>
                <a:srgbClr val="4e5d5b"/>
              </a:solidFill>
              <a:latin typeface="Apto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EE" sz="1400" spc="-1" strike="noStrike">
                <a:solidFill>
                  <a:srgbClr val="4e5d5b"/>
                </a:solidFill>
                <a:latin typeface="Aptos"/>
              </a:rPr>
              <a:t>Teine liigendustase</a:t>
            </a:r>
            <a:endParaRPr b="0" lang="en-EE" sz="1400" spc="-1" strike="noStrike">
              <a:solidFill>
                <a:srgbClr val="4e5d5b"/>
              </a:solidFill>
              <a:latin typeface="Apto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1200" spc="-1" strike="noStrike">
                <a:solidFill>
                  <a:srgbClr val="4e5d5b"/>
                </a:solidFill>
                <a:latin typeface="Aptos"/>
              </a:rPr>
              <a:t>Kolmas liigendustase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EE" sz="1200" spc="-1" strike="noStrike">
                <a:solidFill>
                  <a:srgbClr val="4e5d5b"/>
                </a:solidFill>
                <a:latin typeface="Aptos"/>
              </a:rPr>
              <a:t>Neljas liigendustase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Viies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Kuues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Seitsmes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ftr"/>
          </p:nvPr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Times New Roman"/>
            </a:endParaRPr>
          </a:p>
        </p:txBody>
      </p:sp>
      <p:grpSp>
        <p:nvGrpSpPr>
          <p:cNvPr id="44" name="Graphic 7"/>
          <p:cNvGrpSpPr/>
          <p:nvPr/>
        </p:nvGrpSpPr>
        <p:grpSpPr>
          <a:xfrm>
            <a:off x="838080" y="6311880"/>
            <a:ext cx="940680" cy="331560"/>
            <a:chOff x="838080" y="6311880"/>
            <a:chExt cx="940680" cy="331560"/>
          </a:xfrm>
        </p:grpSpPr>
        <p:sp>
          <p:nvSpPr>
            <p:cNvPr id="45" name="Freeform 9"/>
            <p:cNvSpPr/>
            <p:nvPr/>
          </p:nvSpPr>
          <p:spPr>
            <a:xfrm>
              <a:off x="987840" y="6443640"/>
              <a:ext cx="223200" cy="199440"/>
            </a:xfrm>
            <a:custGeom>
              <a:avLst/>
              <a:gdLst/>
              <a:ahLst/>
              <a:rect l="l" t="t" r="r" b="b"/>
              <a:pathLst>
                <a:path w="1537963" h="1374963">
                  <a:moveTo>
                    <a:pt x="1537964" y="624441"/>
                  </a:moveTo>
                  <a:cubicBezTo>
                    <a:pt x="1537964" y="761915"/>
                    <a:pt x="1504040" y="887407"/>
                    <a:pt x="1436194" y="1001240"/>
                  </a:cubicBezTo>
                  <a:cubicBezTo>
                    <a:pt x="1391583" y="1076211"/>
                    <a:pt x="1336205" y="1140981"/>
                    <a:pt x="1270140" y="1195469"/>
                  </a:cubicBezTo>
                  <a:lnTo>
                    <a:pt x="1270140" y="1190126"/>
                  </a:lnTo>
                  <a:cubicBezTo>
                    <a:pt x="1270140" y="1144139"/>
                    <a:pt x="1258967" y="1102200"/>
                    <a:pt x="1237107" y="1063824"/>
                  </a:cubicBezTo>
                  <a:cubicBezTo>
                    <a:pt x="1215247" y="1025853"/>
                    <a:pt x="1185291" y="995087"/>
                    <a:pt x="1146915" y="972336"/>
                  </a:cubicBezTo>
                  <a:cubicBezTo>
                    <a:pt x="1108943" y="949586"/>
                    <a:pt x="1066519" y="937927"/>
                    <a:pt x="1021018" y="937927"/>
                  </a:cubicBezTo>
                  <a:cubicBezTo>
                    <a:pt x="975517" y="937927"/>
                    <a:pt x="932607" y="949505"/>
                    <a:pt x="893340" y="972336"/>
                  </a:cubicBezTo>
                  <a:cubicBezTo>
                    <a:pt x="854478" y="995087"/>
                    <a:pt x="823713" y="1025934"/>
                    <a:pt x="801853" y="1063824"/>
                  </a:cubicBezTo>
                  <a:cubicBezTo>
                    <a:pt x="779993" y="1102200"/>
                    <a:pt x="768820" y="1144220"/>
                    <a:pt x="768820" y="1190126"/>
                  </a:cubicBezTo>
                  <a:cubicBezTo>
                    <a:pt x="768820" y="1236031"/>
                    <a:pt x="779993" y="1278051"/>
                    <a:pt x="801853" y="1317399"/>
                  </a:cubicBezTo>
                  <a:cubicBezTo>
                    <a:pt x="813025" y="1337963"/>
                    <a:pt x="826870" y="1355775"/>
                    <a:pt x="842901" y="1371401"/>
                  </a:cubicBezTo>
                  <a:cubicBezTo>
                    <a:pt x="818369" y="1374072"/>
                    <a:pt x="792866" y="1374963"/>
                    <a:pt x="767444" y="1374963"/>
                  </a:cubicBezTo>
                  <a:cubicBezTo>
                    <a:pt x="622359" y="1374963"/>
                    <a:pt x="492009" y="1341040"/>
                    <a:pt x="376799" y="1273193"/>
                  </a:cubicBezTo>
                  <a:cubicBezTo>
                    <a:pt x="261185" y="1205347"/>
                    <a:pt x="169616" y="1114750"/>
                    <a:pt x="101770" y="1001321"/>
                  </a:cubicBezTo>
                  <a:cubicBezTo>
                    <a:pt x="33923" y="887488"/>
                    <a:pt x="0" y="761996"/>
                    <a:pt x="0" y="624522"/>
                  </a:cubicBezTo>
                  <a:cubicBezTo>
                    <a:pt x="0" y="487047"/>
                    <a:pt x="33923" y="362041"/>
                    <a:pt x="101770" y="249503"/>
                  </a:cubicBezTo>
                  <a:cubicBezTo>
                    <a:pt x="114076" y="229020"/>
                    <a:pt x="127273" y="209508"/>
                    <a:pt x="141199" y="190644"/>
                  </a:cubicBezTo>
                  <a:cubicBezTo>
                    <a:pt x="146380" y="183600"/>
                    <a:pt x="154476" y="179471"/>
                    <a:pt x="163301" y="179633"/>
                  </a:cubicBezTo>
                  <a:cubicBezTo>
                    <a:pt x="249365" y="181171"/>
                    <a:pt x="359393" y="189429"/>
                    <a:pt x="500024" y="208860"/>
                  </a:cubicBezTo>
                  <a:cubicBezTo>
                    <a:pt x="825008" y="253875"/>
                    <a:pt x="1041340" y="126764"/>
                    <a:pt x="1167884" y="7506"/>
                  </a:cubicBezTo>
                  <a:cubicBezTo>
                    <a:pt x="1176952" y="-1076"/>
                    <a:pt x="1190715" y="-2533"/>
                    <a:pt x="1201160" y="4349"/>
                  </a:cubicBezTo>
                  <a:cubicBezTo>
                    <a:pt x="1298153" y="68390"/>
                    <a:pt x="1376525" y="150729"/>
                    <a:pt x="1436194" y="250799"/>
                  </a:cubicBezTo>
                  <a:cubicBezTo>
                    <a:pt x="1504040" y="364632"/>
                    <a:pt x="1537964" y="489233"/>
                    <a:pt x="1537964" y="624441"/>
                  </a:cubicBezTo>
                </a:path>
              </a:pathLst>
            </a:custGeom>
            <a:solidFill>
              <a:srgbClr val="cc4d3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Freeform 10"/>
            <p:cNvSpPr/>
            <p:nvPr/>
          </p:nvSpPr>
          <p:spPr>
            <a:xfrm>
              <a:off x="838080" y="6311880"/>
              <a:ext cx="940680" cy="331560"/>
            </a:xfrm>
            <a:custGeom>
              <a:avLst/>
              <a:gdLst/>
              <a:ahLst/>
              <a:rect l="l" t="t" r="r" b="b"/>
              <a:pathLst>
                <a:path w="6477000" h="2284076">
                  <a:moveTo>
                    <a:pt x="4150867" y="1121536"/>
                  </a:moveTo>
                  <a:cubicBezTo>
                    <a:pt x="4200497" y="1228487"/>
                    <a:pt x="4225271" y="1357299"/>
                    <a:pt x="4225271" y="1508132"/>
                  </a:cubicBezTo>
                  <a:lnTo>
                    <a:pt x="4225271" y="2217121"/>
                  </a:lnTo>
                  <a:cubicBezTo>
                    <a:pt x="4225271" y="2231937"/>
                    <a:pt x="4213127" y="2244000"/>
                    <a:pt x="4198311" y="2243919"/>
                  </a:cubicBezTo>
                  <a:lnTo>
                    <a:pt x="3845314" y="2241409"/>
                  </a:lnTo>
                  <a:cubicBezTo>
                    <a:pt x="3830579" y="2241328"/>
                    <a:pt x="3818677" y="2229346"/>
                    <a:pt x="3818677" y="2214611"/>
                  </a:cubicBezTo>
                  <a:lnTo>
                    <a:pt x="3818677" y="1548208"/>
                  </a:lnTo>
                  <a:cubicBezTo>
                    <a:pt x="3818677" y="1481414"/>
                    <a:pt x="3806695" y="1419316"/>
                    <a:pt x="3782892" y="1362075"/>
                  </a:cubicBezTo>
                  <a:cubicBezTo>
                    <a:pt x="3759008" y="1304835"/>
                    <a:pt x="3723708" y="1258525"/>
                    <a:pt x="3676912" y="1223225"/>
                  </a:cubicBezTo>
                  <a:cubicBezTo>
                    <a:pt x="3630116" y="1187925"/>
                    <a:pt x="3572389" y="1170275"/>
                    <a:pt x="3503652" y="1170275"/>
                  </a:cubicBezTo>
                  <a:cubicBezTo>
                    <a:pt x="3434915" y="1170275"/>
                    <a:pt x="3377675" y="1186549"/>
                    <a:pt x="3326102" y="1218934"/>
                  </a:cubicBezTo>
                  <a:cubicBezTo>
                    <a:pt x="3274529" y="1251400"/>
                    <a:pt x="3234938" y="1296739"/>
                    <a:pt x="3207249" y="1354951"/>
                  </a:cubicBezTo>
                  <a:cubicBezTo>
                    <a:pt x="3179559" y="1413163"/>
                    <a:pt x="3165715" y="1479552"/>
                    <a:pt x="3165715" y="1553957"/>
                  </a:cubicBezTo>
                  <a:lnTo>
                    <a:pt x="3165715" y="2217282"/>
                  </a:lnTo>
                  <a:cubicBezTo>
                    <a:pt x="3165715" y="2232099"/>
                    <a:pt x="3153732" y="2244081"/>
                    <a:pt x="3138916" y="2244081"/>
                  </a:cubicBezTo>
                  <a:lnTo>
                    <a:pt x="2785920" y="2244081"/>
                  </a:lnTo>
                  <a:cubicBezTo>
                    <a:pt x="2771104" y="2244081"/>
                    <a:pt x="2759121" y="2232099"/>
                    <a:pt x="2759121" y="2217282"/>
                  </a:cubicBezTo>
                  <a:lnTo>
                    <a:pt x="2759121" y="200506"/>
                  </a:lnTo>
                  <a:cubicBezTo>
                    <a:pt x="2759121" y="185690"/>
                    <a:pt x="2771104" y="173708"/>
                    <a:pt x="2785920" y="173708"/>
                  </a:cubicBezTo>
                  <a:lnTo>
                    <a:pt x="3138916" y="173708"/>
                  </a:lnTo>
                  <a:cubicBezTo>
                    <a:pt x="3153732" y="173708"/>
                    <a:pt x="3165715" y="185690"/>
                    <a:pt x="3165715" y="200506"/>
                  </a:cubicBezTo>
                  <a:lnTo>
                    <a:pt x="3165715" y="863751"/>
                  </a:lnTo>
                  <a:cubicBezTo>
                    <a:pt x="3165715" y="885044"/>
                    <a:pt x="3189113" y="897432"/>
                    <a:pt x="3207087" y="886178"/>
                  </a:cubicBezTo>
                  <a:cubicBezTo>
                    <a:pt x="3229108" y="872414"/>
                    <a:pt x="3252507" y="859703"/>
                    <a:pt x="3277362" y="848045"/>
                  </a:cubicBezTo>
                  <a:cubicBezTo>
                    <a:pt x="3365206" y="806996"/>
                    <a:pt x="3461552" y="786513"/>
                    <a:pt x="3566560" y="786513"/>
                  </a:cubicBezTo>
                  <a:cubicBezTo>
                    <a:pt x="3711645" y="786513"/>
                    <a:pt x="3832846" y="815660"/>
                    <a:pt x="3930244" y="873872"/>
                  </a:cubicBezTo>
                  <a:cubicBezTo>
                    <a:pt x="4027561" y="932165"/>
                    <a:pt x="4101074" y="1014665"/>
                    <a:pt x="4150786" y="1121536"/>
                  </a:cubicBezTo>
                  <a:moveTo>
                    <a:pt x="5831972" y="826589"/>
                  </a:moveTo>
                  <a:lnTo>
                    <a:pt x="5457035" y="826589"/>
                  </a:lnTo>
                  <a:cubicBezTo>
                    <a:pt x="5445619" y="826589"/>
                    <a:pt x="5435499" y="833795"/>
                    <a:pt x="5431775" y="844482"/>
                  </a:cubicBezTo>
                  <a:lnTo>
                    <a:pt x="5067200" y="1882422"/>
                  </a:lnTo>
                  <a:lnTo>
                    <a:pt x="4702626" y="844482"/>
                  </a:lnTo>
                  <a:cubicBezTo>
                    <a:pt x="4698821" y="833795"/>
                    <a:pt x="4688701" y="826589"/>
                    <a:pt x="4677366" y="826589"/>
                  </a:cubicBezTo>
                  <a:lnTo>
                    <a:pt x="4302267" y="826589"/>
                  </a:lnTo>
                  <a:cubicBezTo>
                    <a:pt x="4283645" y="826589"/>
                    <a:pt x="4270772" y="845130"/>
                    <a:pt x="4277087" y="862537"/>
                  </a:cubicBezTo>
                  <a:lnTo>
                    <a:pt x="4696311" y="2009209"/>
                  </a:lnTo>
                  <a:cubicBezTo>
                    <a:pt x="4728777" y="2100858"/>
                    <a:pt x="4776950" y="2169596"/>
                    <a:pt x="4840910" y="2215339"/>
                  </a:cubicBezTo>
                  <a:cubicBezTo>
                    <a:pt x="4904870" y="2261164"/>
                    <a:pt x="4979842" y="2284076"/>
                    <a:pt x="5065662" y="2284076"/>
                  </a:cubicBezTo>
                  <a:cubicBezTo>
                    <a:pt x="5151482" y="2284076"/>
                    <a:pt x="5227911" y="2261164"/>
                    <a:pt x="5289038" y="2215339"/>
                  </a:cubicBezTo>
                  <a:cubicBezTo>
                    <a:pt x="5350083" y="2169515"/>
                    <a:pt x="5397851" y="2100777"/>
                    <a:pt x="5432260" y="2009209"/>
                  </a:cubicBezTo>
                  <a:lnTo>
                    <a:pt x="5856989" y="862699"/>
                  </a:lnTo>
                  <a:cubicBezTo>
                    <a:pt x="5863466" y="845211"/>
                    <a:pt x="5850512" y="826589"/>
                    <a:pt x="5831891" y="826589"/>
                  </a:cubicBezTo>
                  <a:moveTo>
                    <a:pt x="5068334" y="1893675"/>
                  </a:moveTo>
                  <a:cubicBezTo>
                    <a:pt x="5066795" y="1893351"/>
                    <a:pt x="5065743" y="1893513"/>
                    <a:pt x="5065743" y="1894647"/>
                  </a:cubicBezTo>
                  <a:cubicBezTo>
                    <a:pt x="5067281" y="1894647"/>
                    <a:pt x="5068010" y="1894242"/>
                    <a:pt x="5068334" y="1893675"/>
                  </a:cubicBezTo>
                  <a:moveTo>
                    <a:pt x="6444048" y="236697"/>
                  </a:moveTo>
                  <a:cubicBezTo>
                    <a:pt x="6422027" y="198482"/>
                    <a:pt x="6391990" y="167959"/>
                    <a:pt x="6353856" y="145047"/>
                  </a:cubicBezTo>
                  <a:cubicBezTo>
                    <a:pt x="6315642" y="122135"/>
                    <a:pt x="6273704" y="110638"/>
                    <a:pt x="6227878" y="110638"/>
                  </a:cubicBezTo>
                  <a:cubicBezTo>
                    <a:pt x="6182054" y="110638"/>
                    <a:pt x="6139549" y="122135"/>
                    <a:pt x="6100444" y="145047"/>
                  </a:cubicBezTo>
                  <a:cubicBezTo>
                    <a:pt x="6061258" y="167959"/>
                    <a:pt x="6030735" y="198482"/>
                    <a:pt x="6008794" y="236697"/>
                  </a:cubicBezTo>
                  <a:cubicBezTo>
                    <a:pt x="5986853" y="274911"/>
                    <a:pt x="5975842" y="316850"/>
                    <a:pt x="5975842" y="362674"/>
                  </a:cubicBezTo>
                  <a:cubicBezTo>
                    <a:pt x="5975842" y="408499"/>
                    <a:pt x="5986853" y="451004"/>
                    <a:pt x="6008794" y="490109"/>
                  </a:cubicBezTo>
                  <a:cubicBezTo>
                    <a:pt x="6030735" y="529295"/>
                    <a:pt x="6061258" y="559818"/>
                    <a:pt x="6100444" y="581759"/>
                  </a:cubicBezTo>
                  <a:cubicBezTo>
                    <a:pt x="6139549" y="603700"/>
                    <a:pt x="6182054" y="614711"/>
                    <a:pt x="6227878" y="614711"/>
                  </a:cubicBezTo>
                  <a:cubicBezTo>
                    <a:pt x="6273704" y="614711"/>
                    <a:pt x="6315723" y="603781"/>
                    <a:pt x="6353856" y="581759"/>
                  </a:cubicBezTo>
                  <a:cubicBezTo>
                    <a:pt x="6391990" y="559818"/>
                    <a:pt x="6422107" y="529295"/>
                    <a:pt x="6444048" y="490109"/>
                  </a:cubicBezTo>
                  <a:cubicBezTo>
                    <a:pt x="6465989" y="451004"/>
                    <a:pt x="6477000" y="408499"/>
                    <a:pt x="6477000" y="362674"/>
                  </a:cubicBezTo>
                  <a:cubicBezTo>
                    <a:pt x="6477000" y="316850"/>
                    <a:pt x="6465989" y="274911"/>
                    <a:pt x="6444048" y="236697"/>
                  </a:cubicBezTo>
                  <a:moveTo>
                    <a:pt x="6404377" y="826589"/>
                  </a:moveTo>
                  <a:lnTo>
                    <a:pt x="6051380" y="826589"/>
                  </a:lnTo>
                  <a:cubicBezTo>
                    <a:pt x="6036564" y="826589"/>
                    <a:pt x="6024582" y="838572"/>
                    <a:pt x="6024582" y="853388"/>
                  </a:cubicBezTo>
                  <a:lnTo>
                    <a:pt x="6024582" y="2217282"/>
                  </a:lnTo>
                  <a:cubicBezTo>
                    <a:pt x="6024582" y="2232099"/>
                    <a:pt x="6036564" y="2244081"/>
                    <a:pt x="6051380" y="2244081"/>
                  </a:cubicBezTo>
                  <a:lnTo>
                    <a:pt x="6404377" y="2244081"/>
                  </a:lnTo>
                  <a:cubicBezTo>
                    <a:pt x="6419193" y="2244081"/>
                    <a:pt x="6431176" y="2232099"/>
                    <a:pt x="6431176" y="2217282"/>
                  </a:cubicBezTo>
                  <a:lnTo>
                    <a:pt x="6431176" y="853388"/>
                  </a:lnTo>
                  <a:cubicBezTo>
                    <a:pt x="6431176" y="838572"/>
                    <a:pt x="6419193" y="826589"/>
                    <a:pt x="6404377" y="826589"/>
                  </a:cubicBezTo>
                  <a:moveTo>
                    <a:pt x="2275289" y="394250"/>
                  </a:moveTo>
                  <a:cubicBezTo>
                    <a:pt x="2103406" y="288027"/>
                    <a:pt x="1815017" y="211679"/>
                    <a:pt x="1571725" y="475050"/>
                  </a:cubicBezTo>
                  <a:cubicBezTo>
                    <a:pt x="1478861" y="575525"/>
                    <a:pt x="1392231" y="725548"/>
                    <a:pt x="1321713" y="942447"/>
                  </a:cubicBezTo>
                  <a:cubicBezTo>
                    <a:pt x="1320337" y="946009"/>
                    <a:pt x="1319041" y="950057"/>
                    <a:pt x="1317665" y="954024"/>
                  </a:cubicBezTo>
                  <a:cubicBezTo>
                    <a:pt x="1317665" y="954024"/>
                    <a:pt x="1740937" y="1147768"/>
                    <a:pt x="2075312" y="840191"/>
                  </a:cubicBezTo>
                  <a:cubicBezTo>
                    <a:pt x="2077498" y="837924"/>
                    <a:pt x="2079765" y="836143"/>
                    <a:pt x="2082032" y="833957"/>
                  </a:cubicBezTo>
                  <a:cubicBezTo>
                    <a:pt x="2158379" y="764734"/>
                    <a:pt x="2219506" y="718747"/>
                    <a:pt x="2266869" y="684419"/>
                  </a:cubicBezTo>
                  <a:cubicBezTo>
                    <a:pt x="2345403" y="626855"/>
                    <a:pt x="2385641" y="600947"/>
                    <a:pt x="2390499" y="552289"/>
                  </a:cubicBezTo>
                  <a:cubicBezTo>
                    <a:pt x="2395438" y="501363"/>
                    <a:pt x="2347184" y="438455"/>
                    <a:pt x="2275289" y="394250"/>
                  </a:cubicBezTo>
                  <a:moveTo>
                    <a:pt x="1405671" y="550912"/>
                  </a:moveTo>
                  <a:cubicBezTo>
                    <a:pt x="1554804" y="355792"/>
                    <a:pt x="1500316" y="155410"/>
                    <a:pt x="1457487" y="50483"/>
                  </a:cubicBezTo>
                  <a:cubicBezTo>
                    <a:pt x="1438299" y="2715"/>
                    <a:pt x="1379763" y="-14206"/>
                    <a:pt x="1336043" y="12997"/>
                  </a:cubicBezTo>
                  <a:cubicBezTo>
                    <a:pt x="923539" y="271915"/>
                    <a:pt x="1011464" y="594308"/>
                    <a:pt x="1116392" y="781331"/>
                  </a:cubicBezTo>
                  <a:cubicBezTo>
                    <a:pt x="1143757" y="830071"/>
                    <a:pt x="1172337" y="869661"/>
                    <a:pt x="1193468" y="896379"/>
                  </a:cubicBezTo>
                  <a:cubicBezTo>
                    <a:pt x="1206746" y="913138"/>
                    <a:pt x="1233383" y="908119"/>
                    <a:pt x="1239779" y="887716"/>
                  </a:cubicBezTo>
                  <a:cubicBezTo>
                    <a:pt x="1260829" y="820679"/>
                    <a:pt x="1306897" y="693649"/>
                    <a:pt x="1382435" y="583945"/>
                  </a:cubicBezTo>
                  <a:cubicBezTo>
                    <a:pt x="1389559" y="572772"/>
                    <a:pt x="1397656" y="561599"/>
                    <a:pt x="1405671" y="550912"/>
                  </a:cubicBezTo>
                  <a:moveTo>
                    <a:pt x="805172" y="173708"/>
                  </a:moveTo>
                  <a:lnTo>
                    <a:pt x="430073" y="173708"/>
                  </a:lnTo>
                  <a:cubicBezTo>
                    <a:pt x="415338" y="173708"/>
                    <a:pt x="403274" y="185690"/>
                    <a:pt x="403274" y="200506"/>
                  </a:cubicBezTo>
                  <a:lnTo>
                    <a:pt x="405703" y="1536793"/>
                  </a:lnTo>
                  <a:cubicBezTo>
                    <a:pt x="405703" y="1643825"/>
                    <a:pt x="375504" y="1727054"/>
                    <a:pt x="315187" y="1786319"/>
                  </a:cubicBezTo>
                  <a:cubicBezTo>
                    <a:pt x="258351" y="1842264"/>
                    <a:pt x="161925" y="1871815"/>
                    <a:pt x="25746" y="1874973"/>
                  </a:cubicBezTo>
                  <a:cubicBezTo>
                    <a:pt x="11335" y="1875459"/>
                    <a:pt x="0" y="1887441"/>
                    <a:pt x="0" y="1901771"/>
                  </a:cubicBezTo>
                  <a:lnTo>
                    <a:pt x="0" y="2257035"/>
                  </a:lnTo>
                  <a:cubicBezTo>
                    <a:pt x="0" y="2271932"/>
                    <a:pt x="12144" y="2283995"/>
                    <a:pt x="26961" y="2283915"/>
                  </a:cubicBezTo>
                  <a:cubicBezTo>
                    <a:pt x="295432" y="2279704"/>
                    <a:pt x="495572" y="2211615"/>
                    <a:pt x="627459" y="2079727"/>
                  </a:cubicBezTo>
                  <a:cubicBezTo>
                    <a:pt x="763638" y="1943548"/>
                    <a:pt x="831809" y="1751910"/>
                    <a:pt x="831809" y="1504650"/>
                  </a:cubicBezTo>
                  <a:lnTo>
                    <a:pt x="831809" y="200506"/>
                  </a:lnTo>
                  <a:cubicBezTo>
                    <a:pt x="831809" y="185690"/>
                    <a:pt x="819826" y="173708"/>
                    <a:pt x="805091" y="173708"/>
                  </a:cubicBezTo>
                </a:path>
              </a:pathLst>
            </a:custGeom>
            <a:solidFill>
              <a:srgbClr val="4e5d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364880" y="85608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1600" spc="-1" strike="noStrike">
                <a:solidFill>
                  <a:srgbClr val="4e5d5b"/>
                </a:solidFill>
                <a:latin typeface="Calibri"/>
              </a:rPr>
              <a:t>Klõpsake juhteksemplari tekstilaadide redigeerimiseks</a:t>
            </a:r>
            <a:endParaRPr b="0" lang="en-EE" sz="16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0" y="0"/>
            <a:ext cx="5446440" cy="60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t-EE" sz="1800" spc="-1" strike="noStrike">
                <a:solidFill>
                  <a:srgbClr val="000000"/>
                </a:solidFill>
                <a:latin typeface="Aptos"/>
              </a:rPr>
              <a:t>Pildi lisamiseks klõpsake ikooni</a:t>
            </a:r>
            <a:endParaRPr b="0" lang="en-EE" sz="18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7364880" y="156060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1200" spc="-1" strike="noStrike">
                <a:solidFill>
                  <a:srgbClr val="4e5d5b"/>
                </a:solidFill>
                <a:latin typeface="Calibri Light"/>
              </a:rPr>
              <a:t>Klõpsake juhteksemplari tekstilaadide redigeerimiseks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7364880" y="253584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1600" spc="-1" strike="noStrike">
                <a:solidFill>
                  <a:srgbClr val="4e5d5b"/>
                </a:solidFill>
                <a:latin typeface="Calibri"/>
              </a:rPr>
              <a:t>Klõpsake juhteksemplari tekstilaadide redigeerimiseks</a:t>
            </a:r>
            <a:endParaRPr b="0" lang="en-EE" sz="16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7364880" y="324000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1200" spc="-1" strike="noStrike">
                <a:solidFill>
                  <a:srgbClr val="4e5d5b"/>
                </a:solidFill>
                <a:latin typeface="Calibri Light"/>
              </a:rPr>
              <a:t>Klõpsake juhteksemplari tekstilaadide redigeerimiseks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7364880" y="423540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1600" spc="-1" strike="noStrike">
                <a:solidFill>
                  <a:srgbClr val="4e5d5b"/>
                </a:solidFill>
                <a:latin typeface="Calibri"/>
              </a:rPr>
              <a:t>Klõpsake juhteksemplari tekstilaadide redigeerimiseks</a:t>
            </a:r>
            <a:endParaRPr b="0" lang="en-EE" sz="16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53" name="PlaceHolder 8"/>
          <p:cNvSpPr>
            <a:spLocks noGrp="1"/>
          </p:cNvSpPr>
          <p:nvPr>
            <p:ph type="body"/>
          </p:nvPr>
        </p:nvSpPr>
        <p:spPr>
          <a:xfrm>
            <a:off x="7364880" y="493992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1200" spc="-1" strike="noStrike">
                <a:solidFill>
                  <a:srgbClr val="4e5d5b"/>
                </a:solidFill>
                <a:latin typeface="Calibri Light"/>
              </a:rPr>
              <a:t>Klõpsake juhteksemplari tekstilaadide redigeerimiseks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54" name="PlaceHolder 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EE" sz="1800" spc="-1" strike="noStrike">
                <a:solidFill>
                  <a:srgbClr val="000000"/>
                </a:solidFill>
                <a:latin typeface="Aptos"/>
              </a:rPr>
              <a:t>Klõpsa tiitli tekstivormingu redigeerimiseks</a:t>
            </a:r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e5de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76000"/>
          </a:bodyPr>
          <a:p>
            <a:pPr>
              <a:lnSpc>
                <a:spcPct val="90000"/>
              </a:lnSpc>
            </a:pPr>
            <a:r>
              <a:rPr b="0" lang="et-EE" sz="3600" spc="-1" strike="noStrike">
                <a:solidFill>
                  <a:srgbClr val="4e5d5b"/>
                </a:solidFill>
                <a:latin typeface="Calibri"/>
              </a:rPr>
              <a:t>Klõpsake juhteksemplari pealkirja laadi redigeerimiseks</a:t>
            </a:r>
            <a:endParaRPr b="0" lang="en-EE" sz="3600" spc="-1" strike="noStrike">
              <a:solidFill>
                <a:srgbClr val="000000"/>
              </a:solidFill>
              <a:latin typeface="Aptos"/>
            </a:endParaRPr>
          </a:p>
        </p:txBody>
      </p:sp>
      <p:grpSp>
        <p:nvGrpSpPr>
          <p:cNvPr id="93" name="Graphic 4"/>
          <p:cNvGrpSpPr/>
          <p:nvPr/>
        </p:nvGrpSpPr>
        <p:grpSpPr>
          <a:xfrm>
            <a:off x="946080" y="5913000"/>
            <a:ext cx="1773360" cy="625320"/>
            <a:chOff x="946080" y="5913000"/>
            <a:chExt cx="1773360" cy="625320"/>
          </a:xfrm>
        </p:grpSpPr>
        <p:sp>
          <p:nvSpPr>
            <p:cNvPr id="94" name="Freeform 7"/>
            <p:cNvSpPr/>
            <p:nvPr/>
          </p:nvSpPr>
          <p:spPr>
            <a:xfrm>
              <a:off x="1227960" y="6161400"/>
              <a:ext cx="420840" cy="376200"/>
            </a:xfrm>
            <a:custGeom>
              <a:avLst/>
              <a:gdLst/>
              <a:ahLst/>
              <a:rect l="l" t="t" r="r" b="b"/>
              <a:pathLst>
                <a:path w="1537963" h="1374963">
                  <a:moveTo>
                    <a:pt x="1537964" y="624441"/>
                  </a:moveTo>
                  <a:cubicBezTo>
                    <a:pt x="1537964" y="761915"/>
                    <a:pt x="1504040" y="887407"/>
                    <a:pt x="1436194" y="1001240"/>
                  </a:cubicBezTo>
                  <a:cubicBezTo>
                    <a:pt x="1391583" y="1076211"/>
                    <a:pt x="1336205" y="1140981"/>
                    <a:pt x="1270140" y="1195469"/>
                  </a:cubicBezTo>
                  <a:lnTo>
                    <a:pt x="1270140" y="1190126"/>
                  </a:lnTo>
                  <a:cubicBezTo>
                    <a:pt x="1270140" y="1144139"/>
                    <a:pt x="1258967" y="1102200"/>
                    <a:pt x="1237107" y="1063824"/>
                  </a:cubicBezTo>
                  <a:cubicBezTo>
                    <a:pt x="1215247" y="1025853"/>
                    <a:pt x="1185291" y="995087"/>
                    <a:pt x="1146915" y="972336"/>
                  </a:cubicBezTo>
                  <a:cubicBezTo>
                    <a:pt x="1108943" y="949586"/>
                    <a:pt x="1066519" y="937927"/>
                    <a:pt x="1021018" y="937927"/>
                  </a:cubicBezTo>
                  <a:cubicBezTo>
                    <a:pt x="975517" y="937927"/>
                    <a:pt x="932607" y="949505"/>
                    <a:pt x="893340" y="972336"/>
                  </a:cubicBezTo>
                  <a:cubicBezTo>
                    <a:pt x="854478" y="995087"/>
                    <a:pt x="823713" y="1025934"/>
                    <a:pt x="801853" y="1063824"/>
                  </a:cubicBezTo>
                  <a:cubicBezTo>
                    <a:pt x="779993" y="1102200"/>
                    <a:pt x="768820" y="1144220"/>
                    <a:pt x="768820" y="1190126"/>
                  </a:cubicBezTo>
                  <a:cubicBezTo>
                    <a:pt x="768820" y="1236031"/>
                    <a:pt x="779993" y="1278051"/>
                    <a:pt x="801853" y="1317399"/>
                  </a:cubicBezTo>
                  <a:cubicBezTo>
                    <a:pt x="813025" y="1337963"/>
                    <a:pt x="826870" y="1355775"/>
                    <a:pt x="842901" y="1371401"/>
                  </a:cubicBezTo>
                  <a:cubicBezTo>
                    <a:pt x="818369" y="1374072"/>
                    <a:pt x="792866" y="1374963"/>
                    <a:pt x="767444" y="1374963"/>
                  </a:cubicBezTo>
                  <a:cubicBezTo>
                    <a:pt x="622359" y="1374963"/>
                    <a:pt x="492009" y="1341040"/>
                    <a:pt x="376799" y="1273193"/>
                  </a:cubicBezTo>
                  <a:cubicBezTo>
                    <a:pt x="261185" y="1205347"/>
                    <a:pt x="169616" y="1114750"/>
                    <a:pt x="101770" y="1001321"/>
                  </a:cubicBezTo>
                  <a:cubicBezTo>
                    <a:pt x="33923" y="887488"/>
                    <a:pt x="0" y="761996"/>
                    <a:pt x="0" y="624522"/>
                  </a:cubicBezTo>
                  <a:cubicBezTo>
                    <a:pt x="0" y="487047"/>
                    <a:pt x="33923" y="362041"/>
                    <a:pt x="101770" y="249503"/>
                  </a:cubicBezTo>
                  <a:cubicBezTo>
                    <a:pt x="114076" y="229020"/>
                    <a:pt x="127273" y="209508"/>
                    <a:pt x="141199" y="190644"/>
                  </a:cubicBezTo>
                  <a:cubicBezTo>
                    <a:pt x="146380" y="183600"/>
                    <a:pt x="154476" y="179471"/>
                    <a:pt x="163301" y="179633"/>
                  </a:cubicBezTo>
                  <a:cubicBezTo>
                    <a:pt x="249365" y="181171"/>
                    <a:pt x="359393" y="189429"/>
                    <a:pt x="500024" y="208860"/>
                  </a:cubicBezTo>
                  <a:cubicBezTo>
                    <a:pt x="825008" y="253875"/>
                    <a:pt x="1041340" y="126764"/>
                    <a:pt x="1167884" y="7506"/>
                  </a:cubicBezTo>
                  <a:cubicBezTo>
                    <a:pt x="1176952" y="-1076"/>
                    <a:pt x="1190715" y="-2533"/>
                    <a:pt x="1201160" y="4349"/>
                  </a:cubicBezTo>
                  <a:cubicBezTo>
                    <a:pt x="1298153" y="68390"/>
                    <a:pt x="1376525" y="150729"/>
                    <a:pt x="1436194" y="250799"/>
                  </a:cubicBezTo>
                  <a:cubicBezTo>
                    <a:pt x="1504040" y="364632"/>
                    <a:pt x="1537964" y="489233"/>
                    <a:pt x="1537964" y="624441"/>
                  </a:cubicBezTo>
                </a:path>
              </a:pathLst>
            </a:custGeom>
            <a:solidFill>
              <a:srgbClr val="cc4d3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5" name="Freeform 8"/>
            <p:cNvSpPr/>
            <p:nvPr/>
          </p:nvSpPr>
          <p:spPr>
            <a:xfrm>
              <a:off x="946080" y="5913000"/>
              <a:ext cx="1773360" cy="625320"/>
            </a:xfrm>
            <a:custGeom>
              <a:avLst/>
              <a:gdLst/>
              <a:ahLst/>
              <a:rect l="l" t="t" r="r" b="b"/>
              <a:pathLst>
                <a:path w="6477000" h="2284076">
                  <a:moveTo>
                    <a:pt x="4150867" y="1121536"/>
                  </a:moveTo>
                  <a:cubicBezTo>
                    <a:pt x="4200497" y="1228487"/>
                    <a:pt x="4225271" y="1357299"/>
                    <a:pt x="4225271" y="1508132"/>
                  </a:cubicBezTo>
                  <a:lnTo>
                    <a:pt x="4225271" y="2217121"/>
                  </a:lnTo>
                  <a:cubicBezTo>
                    <a:pt x="4225271" y="2231937"/>
                    <a:pt x="4213127" y="2244000"/>
                    <a:pt x="4198311" y="2243919"/>
                  </a:cubicBezTo>
                  <a:lnTo>
                    <a:pt x="3845314" y="2241409"/>
                  </a:lnTo>
                  <a:cubicBezTo>
                    <a:pt x="3830579" y="2241328"/>
                    <a:pt x="3818677" y="2229346"/>
                    <a:pt x="3818677" y="2214611"/>
                  </a:cubicBezTo>
                  <a:lnTo>
                    <a:pt x="3818677" y="1548208"/>
                  </a:lnTo>
                  <a:cubicBezTo>
                    <a:pt x="3818677" y="1481414"/>
                    <a:pt x="3806695" y="1419316"/>
                    <a:pt x="3782892" y="1362075"/>
                  </a:cubicBezTo>
                  <a:cubicBezTo>
                    <a:pt x="3759008" y="1304835"/>
                    <a:pt x="3723708" y="1258525"/>
                    <a:pt x="3676912" y="1223225"/>
                  </a:cubicBezTo>
                  <a:cubicBezTo>
                    <a:pt x="3630116" y="1187925"/>
                    <a:pt x="3572389" y="1170275"/>
                    <a:pt x="3503652" y="1170275"/>
                  </a:cubicBezTo>
                  <a:cubicBezTo>
                    <a:pt x="3434915" y="1170275"/>
                    <a:pt x="3377675" y="1186549"/>
                    <a:pt x="3326102" y="1218934"/>
                  </a:cubicBezTo>
                  <a:cubicBezTo>
                    <a:pt x="3274529" y="1251400"/>
                    <a:pt x="3234938" y="1296739"/>
                    <a:pt x="3207249" y="1354951"/>
                  </a:cubicBezTo>
                  <a:cubicBezTo>
                    <a:pt x="3179559" y="1413163"/>
                    <a:pt x="3165715" y="1479552"/>
                    <a:pt x="3165715" y="1553957"/>
                  </a:cubicBezTo>
                  <a:lnTo>
                    <a:pt x="3165715" y="2217282"/>
                  </a:lnTo>
                  <a:cubicBezTo>
                    <a:pt x="3165715" y="2232099"/>
                    <a:pt x="3153732" y="2244081"/>
                    <a:pt x="3138916" y="2244081"/>
                  </a:cubicBezTo>
                  <a:lnTo>
                    <a:pt x="2785920" y="2244081"/>
                  </a:lnTo>
                  <a:cubicBezTo>
                    <a:pt x="2771104" y="2244081"/>
                    <a:pt x="2759121" y="2232099"/>
                    <a:pt x="2759121" y="2217282"/>
                  </a:cubicBezTo>
                  <a:lnTo>
                    <a:pt x="2759121" y="200506"/>
                  </a:lnTo>
                  <a:cubicBezTo>
                    <a:pt x="2759121" y="185690"/>
                    <a:pt x="2771104" y="173708"/>
                    <a:pt x="2785920" y="173708"/>
                  </a:cubicBezTo>
                  <a:lnTo>
                    <a:pt x="3138916" y="173708"/>
                  </a:lnTo>
                  <a:cubicBezTo>
                    <a:pt x="3153732" y="173708"/>
                    <a:pt x="3165715" y="185690"/>
                    <a:pt x="3165715" y="200506"/>
                  </a:cubicBezTo>
                  <a:lnTo>
                    <a:pt x="3165715" y="863751"/>
                  </a:lnTo>
                  <a:cubicBezTo>
                    <a:pt x="3165715" y="885044"/>
                    <a:pt x="3189113" y="897432"/>
                    <a:pt x="3207087" y="886178"/>
                  </a:cubicBezTo>
                  <a:cubicBezTo>
                    <a:pt x="3229108" y="872414"/>
                    <a:pt x="3252507" y="859703"/>
                    <a:pt x="3277362" y="848045"/>
                  </a:cubicBezTo>
                  <a:cubicBezTo>
                    <a:pt x="3365206" y="806996"/>
                    <a:pt x="3461552" y="786513"/>
                    <a:pt x="3566560" y="786513"/>
                  </a:cubicBezTo>
                  <a:cubicBezTo>
                    <a:pt x="3711645" y="786513"/>
                    <a:pt x="3832846" y="815660"/>
                    <a:pt x="3930244" y="873872"/>
                  </a:cubicBezTo>
                  <a:cubicBezTo>
                    <a:pt x="4027561" y="932165"/>
                    <a:pt x="4101074" y="1014665"/>
                    <a:pt x="4150786" y="1121536"/>
                  </a:cubicBezTo>
                  <a:moveTo>
                    <a:pt x="5831972" y="826589"/>
                  </a:moveTo>
                  <a:lnTo>
                    <a:pt x="5457035" y="826589"/>
                  </a:lnTo>
                  <a:cubicBezTo>
                    <a:pt x="5445619" y="826589"/>
                    <a:pt x="5435499" y="833795"/>
                    <a:pt x="5431775" y="844482"/>
                  </a:cubicBezTo>
                  <a:lnTo>
                    <a:pt x="5067200" y="1882422"/>
                  </a:lnTo>
                  <a:lnTo>
                    <a:pt x="4702626" y="844482"/>
                  </a:lnTo>
                  <a:cubicBezTo>
                    <a:pt x="4698821" y="833795"/>
                    <a:pt x="4688701" y="826589"/>
                    <a:pt x="4677366" y="826589"/>
                  </a:cubicBezTo>
                  <a:lnTo>
                    <a:pt x="4302267" y="826589"/>
                  </a:lnTo>
                  <a:cubicBezTo>
                    <a:pt x="4283645" y="826589"/>
                    <a:pt x="4270772" y="845130"/>
                    <a:pt x="4277087" y="862537"/>
                  </a:cubicBezTo>
                  <a:lnTo>
                    <a:pt x="4696311" y="2009209"/>
                  </a:lnTo>
                  <a:cubicBezTo>
                    <a:pt x="4728777" y="2100858"/>
                    <a:pt x="4776950" y="2169596"/>
                    <a:pt x="4840910" y="2215339"/>
                  </a:cubicBezTo>
                  <a:cubicBezTo>
                    <a:pt x="4904870" y="2261164"/>
                    <a:pt x="4979842" y="2284076"/>
                    <a:pt x="5065662" y="2284076"/>
                  </a:cubicBezTo>
                  <a:cubicBezTo>
                    <a:pt x="5151482" y="2284076"/>
                    <a:pt x="5227911" y="2261164"/>
                    <a:pt x="5289038" y="2215339"/>
                  </a:cubicBezTo>
                  <a:cubicBezTo>
                    <a:pt x="5350083" y="2169515"/>
                    <a:pt x="5397851" y="2100777"/>
                    <a:pt x="5432260" y="2009209"/>
                  </a:cubicBezTo>
                  <a:lnTo>
                    <a:pt x="5856989" y="862699"/>
                  </a:lnTo>
                  <a:cubicBezTo>
                    <a:pt x="5863466" y="845211"/>
                    <a:pt x="5850512" y="826589"/>
                    <a:pt x="5831891" y="826589"/>
                  </a:cubicBezTo>
                  <a:moveTo>
                    <a:pt x="5068334" y="1893675"/>
                  </a:moveTo>
                  <a:cubicBezTo>
                    <a:pt x="5066795" y="1893351"/>
                    <a:pt x="5065743" y="1893513"/>
                    <a:pt x="5065743" y="1894647"/>
                  </a:cubicBezTo>
                  <a:cubicBezTo>
                    <a:pt x="5067281" y="1894647"/>
                    <a:pt x="5068010" y="1894242"/>
                    <a:pt x="5068334" y="1893675"/>
                  </a:cubicBezTo>
                  <a:moveTo>
                    <a:pt x="6444048" y="236697"/>
                  </a:moveTo>
                  <a:cubicBezTo>
                    <a:pt x="6422027" y="198482"/>
                    <a:pt x="6391990" y="167959"/>
                    <a:pt x="6353856" y="145047"/>
                  </a:cubicBezTo>
                  <a:cubicBezTo>
                    <a:pt x="6315642" y="122135"/>
                    <a:pt x="6273704" y="110638"/>
                    <a:pt x="6227878" y="110638"/>
                  </a:cubicBezTo>
                  <a:cubicBezTo>
                    <a:pt x="6182054" y="110638"/>
                    <a:pt x="6139549" y="122135"/>
                    <a:pt x="6100444" y="145047"/>
                  </a:cubicBezTo>
                  <a:cubicBezTo>
                    <a:pt x="6061258" y="167959"/>
                    <a:pt x="6030735" y="198482"/>
                    <a:pt x="6008794" y="236697"/>
                  </a:cubicBezTo>
                  <a:cubicBezTo>
                    <a:pt x="5986853" y="274911"/>
                    <a:pt x="5975842" y="316850"/>
                    <a:pt x="5975842" y="362674"/>
                  </a:cubicBezTo>
                  <a:cubicBezTo>
                    <a:pt x="5975842" y="408499"/>
                    <a:pt x="5986853" y="451004"/>
                    <a:pt x="6008794" y="490109"/>
                  </a:cubicBezTo>
                  <a:cubicBezTo>
                    <a:pt x="6030735" y="529295"/>
                    <a:pt x="6061258" y="559818"/>
                    <a:pt x="6100444" y="581759"/>
                  </a:cubicBezTo>
                  <a:cubicBezTo>
                    <a:pt x="6139549" y="603700"/>
                    <a:pt x="6182054" y="614711"/>
                    <a:pt x="6227878" y="614711"/>
                  </a:cubicBezTo>
                  <a:cubicBezTo>
                    <a:pt x="6273704" y="614711"/>
                    <a:pt x="6315723" y="603781"/>
                    <a:pt x="6353856" y="581759"/>
                  </a:cubicBezTo>
                  <a:cubicBezTo>
                    <a:pt x="6391990" y="559818"/>
                    <a:pt x="6422107" y="529295"/>
                    <a:pt x="6444048" y="490109"/>
                  </a:cubicBezTo>
                  <a:cubicBezTo>
                    <a:pt x="6465989" y="451004"/>
                    <a:pt x="6477000" y="408499"/>
                    <a:pt x="6477000" y="362674"/>
                  </a:cubicBezTo>
                  <a:cubicBezTo>
                    <a:pt x="6477000" y="316850"/>
                    <a:pt x="6465989" y="274911"/>
                    <a:pt x="6444048" y="236697"/>
                  </a:cubicBezTo>
                  <a:moveTo>
                    <a:pt x="6404377" y="826589"/>
                  </a:moveTo>
                  <a:lnTo>
                    <a:pt x="6051380" y="826589"/>
                  </a:lnTo>
                  <a:cubicBezTo>
                    <a:pt x="6036564" y="826589"/>
                    <a:pt x="6024582" y="838572"/>
                    <a:pt x="6024582" y="853388"/>
                  </a:cubicBezTo>
                  <a:lnTo>
                    <a:pt x="6024582" y="2217282"/>
                  </a:lnTo>
                  <a:cubicBezTo>
                    <a:pt x="6024582" y="2232099"/>
                    <a:pt x="6036564" y="2244081"/>
                    <a:pt x="6051380" y="2244081"/>
                  </a:cubicBezTo>
                  <a:lnTo>
                    <a:pt x="6404377" y="2244081"/>
                  </a:lnTo>
                  <a:cubicBezTo>
                    <a:pt x="6419193" y="2244081"/>
                    <a:pt x="6431176" y="2232099"/>
                    <a:pt x="6431176" y="2217282"/>
                  </a:cubicBezTo>
                  <a:lnTo>
                    <a:pt x="6431176" y="853388"/>
                  </a:lnTo>
                  <a:cubicBezTo>
                    <a:pt x="6431176" y="838572"/>
                    <a:pt x="6419193" y="826589"/>
                    <a:pt x="6404377" y="826589"/>
                  </a:cubicBezTo>
                  <a:moveTo>
                    <a:pt x="2275289" y="394250"/>
                  </a:moveTo>
                  <a:cubicBezTo>
                    <a:pt x="2103406" y="288027"/>
                    <a:pt x="1815017" y="211679"/>
                    <a:pt x="1571725" y="475050"/>
                  </a:cubicBezTo>
                  <a:cubicBezTo>
                    <a:pt x="1478861" y="575525"/>
                    <a:pt x="1392231" y="725548"/>
                    <a:pt x="1321713" y="942447"/>
                  </a:cubicBezTo>
                  <a:cubicBezTo>
                    <a:pt x="1320337" y="946009"/>
                    <a:pt x="1319041" y="950057"/>
                    <a:pt x="1317665" y="954024"/>
                  </a:cubicBezTo>
                  <a:cubicBezTo>
                    <a:pt x="1317665" y="954024"/>
                    <a:pt x="1740937" y="1147768"/>
                    <a:pt x="2075312" y="840191"/>
                  </a:cubicBezTo>
                  <a:cubicBezTo>
                    <a:pt x="2077498" y="837924"/>
                    <a:pt x="2079765" y="836143"/>
                    <a:pt x="2082032" y="833957"/>
                  </a:cubicBezTo>
                  <a:cubicBezTo>
                    <a:pt x="2158379" y="764734"/>
                    <a:pt x="2219506" y="718747"/>
                    <a:pt x="2266869" y="684419"/>
                  </a:cubicBezTo>
                  <a:cubicBezTo>
                    <a:pt x="2345403" y="626855"/>
                    <a:pt x="2385641" y="600947"/>
                    <a:pt x="2390499" y="552289"/>
                  </a:cubicBezTo>
                  <a:cubicBezTo>
                    <a:pt x="2395438" y="501363"/>
                    <a:pt x="2347184" y="438455"/>
                    <a:pt x="2275289" y="394250"/>
                  </a:cubicBezTo>
                  <a:moveTo>
                    <a:pt x="1405671" y="550912"/>
                  </a:moveTo>
                  <a:cubicBezTo>
                    <a:pt x="1554804" y="355792"/>
                    <a:pt x="1500316" y="155410"/>
                    <a:pt x="1457487" y="50483"/>
                  </a:cubicBezTo>
                  <a:cubicBezTo>
                    <a:pt x="1438299" y="2715"/>
                    <a:pt x="1379763" y="-14206"/>
                    <a:pt x="1336043" y="12997"/>
                  </a:cubicBezTo>
                  <a:cubicBezTo>
                    <a:pt x="923539" y="271915"/>
                    <a:pt x="1011464" y="594308"/>
                    <a:pt x="1116392" y="781331"/>
                  </a:cubicBezTo>
                  <a:cubicBezTo>
                    <a:pt x="1143757" y="830071"/>
                    <a:pt x="1172337" y="869661"/>
                    <a:pt x="1193468" y="896379"/>
                  </a:cubicBezTo>
                  <a:cubicBezTo>
                    <a:pt x="1206746" y="913138"/>
                    <a:pt x="1233383" y="908119"/>
                    <a:pt x="1239779" y="887716"/>
                  </a:cubicBezTo>
                  <a:cubicBezTo>
                    <a:pt x="1260829" y="820679"/>
                    <a:pt x="1306897" y="693649"/>
                    <a:pt x="1382435" y="583945"/>
                  </a:cubicBezTo>
                  <a:cubicBezTo>
                    <a:pt x="1389559" y="572772"/>
                    <a:pt x="1397656" y="561599"/>
                    <a:pt x="1405671" y="550912"/>
                  </a:cubicBezTo>
                  <a:moveTo>
                    <a:pt x="805172" y="173708"/>
                  </a:moveTo>
                  <a:lnTo>
                    <a:pt x="430073" y="173708"/>
                  </a:lnTo>
                  <a:cubicBezTo>
                    <a:pt x="415338" y="173708"/>
                    <a:pt x="403274" y="185690"/>
                    <a:pt x="403274" y="200506"/>
                  </a:cubicBezTo>
                  <a:lnTo>
                    <a:pt x="405703" y="1536793"/>
                  </a:lnTo>
                  <a:cubicBezTo>
                    <a:pt x="405703" y="1643825"/>
                    <a:pt x="375504" y="1727054"/>
                    <a:pt x="315187" y="1786319"/>
                  </a:cubicBezTo>
                  <a:cubicBezTo>
                    <a:pt x="258351" y="1842264"/>
                    <a:pt x="161925" y="1871815"/>
                    <a:pt x="25746" y="1874973"/>
                  </a:cubicBezTo>
                  <a:cubicBezTo>
                    <a:pt x="11335" y="1875459"/>
                    <a:pt x="0" y="1887441"/>
                    <a:pt x="0" y="1901771"/>
                  </a:cubicBezTo>
                  <a:lnTo>
                    <a:pt x="0" y="2257035"/>
                  </a:lnTo>
                  <a:cubicBezTo>
                    <a:pt x="0" y="2271932"/>
                    <a:pt x="12144" y="2283995"/>
                    <a:pt x="26961" y="2283915"/>
                  </a:cubicBezTo>
                  <a:cubicBezTo>
                    <a:pt x="295432" y="2279704"/>
                    <a:pt x="495572" y="2211615"/>
                    <a:pt x="627459" y="2079727"/>
                  </a:cubicBezTo>
                  <a:cubicBezTo>
                    <a:pt x="763638" y="1943548"/>
                    <a:pt x="831809" y="1751910"/>
                    <a:pt x="831809" y="1504650"/>
                  </a:cubicBezTo>
                  <a:lnTo>
                    <a:pt x="831809" y="200506"/>
                  </a:lnTo>
                  <a:cubicBezTo>
                    <a:pt x="831809" y="185690"/>
                    <a:pt x="819826" y="173708"/>
                    <a:pt x="805091" y="173708"/>
                  </a:cubicBezTo>
                </a:path>
              </a:pathLst>
            </a:custGeom>
            <a:solidFill>
              <a:srgbClr val="4e5d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96" name="Graphic 11"/>
          <p:cNvGrpSpPr/>
          <p:nvPr/>
        </p:nvGrpSpPr>
        <p:grpSpPr>
          <a:xfrm>
            <a:off x="9182160" y="337320"/>
            <a:ext cx="2410200" cy="2379240"/>
            <a:chOff x="9182160" y="337320"/>
            <a:chExt cx="2410200" cy="2379240"/>
          </a:xfrm>
        </p:grpSpPr>
        <p:sp>
          <p:nvSpPr>
            <p:cNvPr id="97" name="Freeform 16"/>
            <p:cNvSpPr/>
            <p:nvPr/>
          </p:nvSpPr>
          <p:spPr>
            <a:xfrm>
              <a:off x="10053360" y="955080"/>
              <a:ext cx="661320" cy="981000"/>
            </a:xfrm>
            <a:custGeom>
              <a:avLst/>
              <a:gdLst/>
              <a:ahLst/>
              <a:rect l="l" t="t" r="r" b="b"/>
              <a:pathLst>
                <a:path w="1394269" h="2068187">
                  <a:moveTo>
                    <a:pt x="1394270" y="1387912"/>
                  </a:moveTo>
                  <a:cubicBezTo>
                    <a:pt x="1394270" y="1512563"/>
                    <a:pt x="1363535" y="1626291"/>
                    <a:pt x="1302004" y="1729479"/>
                  </a:cubicBezTo>
                  <a:cubicBezTo>
                    <a:pt x="1261554" y="1797487"/>
                    <a:pt x="1211326" y="1856161"/>
                    <a:pt x="1151445" y="1905501"/>
                  </a:cubicBezTo>
                  <a:lnTo>
                    <a:pt x="1151445" y="1900675"/>
                  </a:lnTo>
                  <a:cubicBezTo>
                    <a:pt x="1151445" y="1859019"/>
                    <a:pt x="1141349" y="1820919"/>
                    <a:pt x="1121473" y="1786121"/>
                  </a:cubicBezTo>
                  <a:cubicBezTo>
                    <a:pt x="1101662" y="1751704"/>
                    <a:pt x="1074547" y="1723764"/>
                    <a:pt x="1039749" y="1703126"/>
                  </a:cubicBezTo>
                  <a:cubicBezTo>
                    <a:pt x="1005332" y="1682489"/>
                    <a:pt x="966914" y="1671948"/>
                    <a:pt x="925639" y="1671948"/>
                  </a:cubicBezTo>
                  <a:cubicBezTo>
                    <a:pt x="884364" y="1671948"/>
                    <a:pt x="845502" y="1682489"/>
                    <a:pt x="809879" y="1703126"/>
                  </a:cubicBezTo>
                  <a:cubicBezTo>
                    <a:pt x="774700" y="1723764"/>
                    <a:pt x="746760" y="1751704"/>
                    <a:pt x="726884" y="1786121"/>
                  </a:cubicBezTo>
                  <a:cubicBezTo>
                    <a:pt x="707072" y="1820919"/>
                    <a:pt x="696913" y="1858955"/>
                    <a:pt x="696913" y="1900675"/>
                  </a:cubicBezTo>
                  <a:cubicBezTo>
                    <a:pt x="696913" y="1942394"/>
                    <a:pt x="707009" y="1980431"/>
                    <a:pt x="726884" y="2015991"/>
                  </a:cubicBezTo>
                  <a:cubicBezTo>
                    <a:pt x="736981" y="2034596"/>
                    <a:pt x="749554" y="2050789"/>
                    <a:pt x="764095" y="2064949"/>
                  </a:cubicBezTo>
                  <a:cubicBezTo>
                    <a:pt x="741807" y="2067362"/>
                    <a:pt x="718757" y="2068188"/>
                    <a:pt x="695706" y="2068188"/>
                  </a:cubicBezTo>
                  <a:cubicBezTo>
                    <a:pt x="564197" y="2068188"/>
                    <a:pt x="446024" y="2037454"/>
                    <a:pt x="341566" y="1975922"/>
                  </a:cubicBezTo>
                  <a:cubicBezTo>
                    <a:pt x="236728" y="1914391"/>
                    <a:pt x="153797" y="1832222"/>
                    <a:pt x="92265" y="1729479"/>
                  </a:cubicBezTo>
                  <a:cubicBezTo>
                    <a:pt x="30734" y="1626291"/>
                    <a:pt x="0" y="1512563"/>
                    <a:pt x="0" y="1387912"/>
                  </a:cubicBezTo>
                  <a:cubicBezTo>
                    <a:pt x="0" y="1263262"/>
                    <a:pt x="30734" y="1149914"/>
                    <a:pt x="92265" y="1047933"/>
                  </a:cubicBezTo>
                  <a:cubicBezTo>
                    <a:pt x="103378" y="1029391"/>
                    <a:pt x="115379" y="1011675"/>
                    <a:pt x="127952" y="994530"/>
                  </a:cubicBezTo>
                  <a:cubicBezTo>
                    <a:pt x="132651" y="988116"/>
                    <a:pt x="140017" y="984433"/>
                    <a:pt x="148018" y="984560"/>
                  </a:cubicBezTo>
                  <a:cubicBezTo>
                    <a:pt x="225996" y="985957"/>
                    <a:pt x="325819" y="993450"/>
                    <a:pt x="453263" y="1011103"/>
                  </a:cubicBezTo>
                  <a:cubicBezTo>
                    <a:pt x="747903" y="1051934"/>
                    <a:pt x="943927" y="936681"/>
                    <a:pt x="1058672" y="828541"/>
                  </a:cubicBezTo>
                  <a:cubicBezTo>
                    <a:pt x="1066927" y="820794"/>
                    <a:pt x="1079373" y="819460"/>
                    <a:pt x="1088834" y="825683"/>
                  </a:cubicBezTo>
                  <a:cubicBezTo>
                    <a:pt x="1176782" y="883786"/>
                    <a:pt x="1247775" y="958335"/>
                    <a:pt x="1301940" y="1049140"/>
                  </a:cubicBezTo>
                  <a:cubicBezTo>
                    <a:pt x="1363472" y="1152327"/>
                    <a:pt x="1394206" y="1265230"/>
                    <a:pt x="1394206" y="1387912"/>
                  </a:cubicBezTo>
                  <a:close/>
                  <a:moveTo>
                    <a:pt x="1234377" y="500817"/>
                  </a:moveTo>
                  <a:cubicBezTo>
                    <a:pt x="1229932" y="544950"/>
                    <a:pt x="1193483" y="568381"/>
                    <a:pt x="1122299" y="620642"/>
                  </a:cubicBezTo>
                  <a:cubicBezTo>
                    <a:pt x="1079373" y="651820"/>
                    <a:pt x="1023938" y="693476"/>
                    <a:pt x="954722" y="756214"/>
                  </a:cubicBezTo>
                  <a:cubicBezTo>
                    <a:pt x="952690" y="758246"/>
                    <a:pt x="950658" y="759834"/>
                    <a:pt x="948627" y="761866"/>
                  </a:cubicBezTo>
                  <a:cubicBezTo>
                    <a:pt x="645477" y="1040694"/>
                    <a:pt x="261810" y="865053"/>
                    <a:pt x="261810" y="865053"/>
                  </a:cubicBezTo>
                  <a:cubicBezTo>
                    <a:pt x="263017" y="861434"/>
                    <a:pt x="264223" y="857751"/>
                    <a:pt x="265430" y="854512"/>
                  </a:cubicBezTo>
                  <a:cubicBezTo>
                    <a:pt x="329374" y="657853"/>
                    <a:pt x="407860" y="521836"/>
                    <a:pt x="492061" y="430777"/>
                  </a:cubicBezTo>
                  <a:cubicBezTo>
                    <a:pt x="712597" y="192017"/>
                    <a:pt x="974090" y="261232"/>
                    <a:pt x="1129919" y="357498"/>
                  </a:cubicBezTo>
                  <a:cubicBezTo>
                    <a:pt x="1195070" y="397566"/>
                    <a:pt x="1238758" y="454653"/>
                    <a:pt x="1234313" y="500754"/>
                  </a:cubicBezTo>
                  <a:close/>
                  <a:moveTo>
                    <a:pt x="320548" y="529456"/>
                  </a:moveTo>
                  <a:cubicBezTo>
                    <a:pt x="252095" y="628897"/>
                    <a:pt x="210312" y="744022"/>
                    <a:pt x="191262" y="804792"/>
                  </a:cubicBezTo>
                  <a:cubicBezTo>
                    <a:pt x="185483" y="823270"/>
                    <a:pt x="161290" y="827842"/>
                    <a:pt x="149288" y="812666"/>
                  </a:cubicBezTo>
                  <a:cubicBezTo>
                    <a:pt x="130111" y="788409"/>
                    <a:pt x="104203" y="752531"/>
                    <a:pt x="79375" y="708335"/>
                  </a:cubicBezTo>
                  <a:cubicBezTo>
                    <a:pt x="-15748" y="538790"/>
                    <a:pt x="-95441" y="246563"/>
                    <a:pt x="278511" y="11804"/>
                  </a:cubicBezTo>
                  <a:cubicBezTo>
                    <a:pt x="318198" y="-12898"/>
                    <a:pt x="371221" y="2469"/>
                    <a:pt x="388620" y="45776"/>
                  </a:cubicBezTo>
                  <a:cubicBezTo>
                    <a:pt x="427482" y="140899"/>
                    <a:pt x="476821" y="322573"/>
                    <a:pt x="341694" y="499484"/>
                  </a:cubicBezTo>
                  <a:cubicBezTo>
                    <a:pt x="334391" y="509199"/>
                    <a:pt x="327152" y="519296"/>
                    <a:pt x="320675" y="529456"/>
                  </a:cubicBezTo>
                  <a:close/>
                </a:path>
              </a:pathLst>
            </a:custGeom>
            <a:solidFill>
              <a:srgbClr val="4a5b5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8" name="Graphic 11"/>
            <p:cNvGrpSpPr/>
            <p:nvPr/>
          </p:nvGrpSpPr>
          <p:grpSpPr>
            <a:xfrm>
              <a:off x="9182160" y="337320"/>
              <a:ext cx="2410200" cy="2379240"/>
              <a:chOff x="9182160" y="337320"/>
              <a:chExt cx="2410200" cy="2379240"/>
            </a:xfrm>
          </p:grpSpPr>
          <p:sp>
            <p:nvSpPr>
              <p:cNvPr id="99" name="Freeform 18"/>
              <p:cNvSpPr/>
              <p:nvPr/>
            </p:nvSpPr>
            <p:spPr>
              <a:xfrm>
                <a:off x="9182160" y="337320"/>
                <a:ext cx="2410200" cy="2379240"/>
              </a:xfrm>
              <a:custGeom>
                <a:avLst/>
                <a:gdLst/>
                <a:ahLst/>
                <a:rect l="l" t="t" r="r" b="b"/>
                <a:pathLst>
                  <a:path w="5080063" h="5014785">
                    <a:moveTo>
                      <a:pt x="681736" y="1180973"/>
                    </a:moveTo>
                    <a:lnTo>
                      <a:pt x="456819" y="1024446"/>
                    </a:lnTo>
                    <a:lnTo>
                      <a:pt x="479552" y="991806"/>
                    </a:lnTo>
                    <a:lnTo>
                      <a:pt x="702437" y="1146937"/>
                    </a:lnTo>
                    <a:cubicBezTo>
                      <a:pt x="739140" y="1172528"/>
                      <a:pt x="761556" y="1202309"/>
                      <a:pt x="769620" y="1236472"/>
                    </a:cubicBezTo>
                    <a:cubicBezTo>
                      <a:pt x="777684" y="1270572"/>
                      <a:pt x="769175" y="1305687"/>
                      <a:pt x="744093" y="1341692"/>
                    </a:cubicBezTo>
                    <a:lnTo>
                      <a:pt x="711454" y="1318959"/>
                    </a:lnTo>
                    <a:cubicBezTo>
                      <a:pt x="729234" y="1293431"/>
                      <a:pt x="735266" y="1268603"/>
                      <a:pt x="729552" y="1244473"/>
                    </a:cubicBezTo>
                    <a:cubicBezTo>
                      <a:pt x="723900" y="1220343"/>
                      <a:pt x="707961" y="1199198"/>
                      <a:pt x="681800" y="1180973"/>
                    </a:cubicBezTo>
                    <a:close/>
                    <a:moveTo>
                      <a:pt x="591249" y="724154"/>
                    </a:moveTo>
                    <a:lnTo>
                      <a:pt x="616522" y="708850"/>
                    </a:lnTo>
                    <a:cubicBezTo>
                      <a:pt x="611441" y="702183"/>
                      <a:pt x="608266" y="694754"/>
                      <a:pt x="606997" y="686562"/>
                    </a:cubicBezTo>
                    <a:cubicBezTo>
                      <a:pt x="605727" y="678371"/>
                      <a:pt x="608266" y="671005"/>
                      <a:pt x="614616" y="664464"/>
                    </a:cubicBezTo>
                    <a:cubicBezTo>
                      <a:pt x="621855" y="657035"/>
                      <a:pt x="630491" y="651764"/>
                      <a:pt x="640525" y="648526"/>
                    </a:cubicBezTo>
                    <a:cubicBezTo>
                      <a:pt x="650558" y="645287"/>
                      <a:pt x="661099" y="641795"/>
                      <a:pt x="672021" y="637985"/>
                    </a:cubicBezTo>
                    <a:cubicBezTo>
                      <a:pt x="682942" y="634175"/>
                      <a:pt x="692912" y="627634"/>
                      <a:pt x="701866" y="618490"/>
                    </a:cubicBezTo>
                    <a:cubicBezTo>
                      <a:pt x="709105" y="611061"/>
                      <a:pt x="713359" y="602933"/>
                      <a:pt x="714692" y="594170"/>
                    </a:cubicBezTo>
                    <a:cubicBezTo>
                      <a:pt x="716026" y="585343"/>
                      <a:pt x="715137" y="576390"/>
                      <a:pt x="711962" y="567182"/>
                    </a:cubicBezTo>
                    <a:cubicBezTo>
                      <a:pt x="708724" y="557975"/>
                      <a:pt x="703771" y="549783"/>
                      <a:pt x="696913" y="542544"/>
                    </a:cubicBezTo>
                    <a:lnTo>
                      <a:pt x="671639" y="558737"/>
                    </a:lnTo>
                    <a:cubicBezTo>
                      <a:pt x="677608" y="565087"/>
                      <a:pt x="681291" y="572326"/>
                      <a:pt x="682688" y="580327"/>
                    </a:cubicBezTo>
                    <a:cubicBezTo>
                      <a:pt x="684086" y="588391"/>
                      <a:pt x="681482" y="595821"/>
                      <a:pt x="674878" y="602615"/>
                    </a:cubicBezTo>
                    <a:cubicBezTo>
                      <a:pt x="667385" y="610362"/>
                      <a:pt x="658431" y="615823"/>
                      <a:pt x="648081" y="618998"/>
                    </a:cubicBezTo>
                    <a:cubicBezTo>
                      <a:pt x="637730" y="622237"/>
                      <a:pt x="627316" y="625666"/>
                      <a:pt x="616839" y="629285"/>
                    </a:cubicBezTo>
                    <a:cubicBezTo>
                      <a:pt x="606298" y="632905"/>
                      <a:pt x="596583" y="639382"/>
                      <a:pt x="587629" y="648589"/>
                    </a:cubicBezTo>
                    <a:cubicBezTo>
                      <a:pt x="580708" y="655701"/>
                      <a:pt x="576516" y="663766"/>
                      <a:pt x="574992" y="672719"/>
                    </a:cubicBezTo>
                    <a:cubicBezTo>
                      <a:pt x="573532" y="681673"/>
                      <a:pt x="574294" y="690690"/>
                      <a:pt x="577342" y="699707"/>
                    </a:cubicBezTo>
                    <a:cubicBezTo>
                      <a:pt x="580390" y="708724"/>
                      <a:pt x="585089" y="716915"/>
                      <a:pt x="591312" y="724154"/>
                    </a:cubicBezTo>
                    <a:close/>
                    <a:moveTo>
                      <a:pt x="715327" y="702755"/>
                    </a:moveTo>
                    <a:cubicBezTo>
                      <a:pt x="735838" y="681673"/>
                      <a:pt x="758888" y="665798"/>
                      <a:pt x="784352" y="655066"/>
                    </a:cubicBezTo>
                    <a:cubicBezTo>
                      <a:pt x="809815" y="644335"/>
                      <a:pt x="836168" y="638937"/>
                      <a:pt x="863473" y="638874"/>
                    </a:cubicBezTo>
                    <a:cubicBezTo>
                      <a:pt x="890715" y="638810"/>
                      <a:pt x="917321" y="643890"/>
                      <a:pt x="943229" y="654050"/>
                    </a:cubicBezTo>
                    <a:cubicBezTo>
                      <a:pt x="969137" y="664274"/>
                      <a:pt x="992759" y="679768"/>
                      <a:pt x="1014159" y="700532"/>
                    </a:cubicBezTo>
                    <a:cubicBezTo>
                      <a:pt x="1035812" y="721614"/>
                      <a:pt x="1052259" y="745172"/>
                      <a:pt x="1063434" y="771081"/>
                    </a:cubicBezTo>
                    <a:cubicBezTo>
                      <a:pt x="1074611" y="796988"/>
                      <a:pt x="1080453" y="823659"/>
                      <a:pt x="1080961" y="851027"/>
                    </a:cubicBezTo>
                    <a:cubicBezTo>
                      <a:pt x="1081468" y="878396"/>
                      <a:pt x="1076770" y="904938"/>
                      <a:pt x="1066864" y="930529"/>
                    </a:cubicBezTo>
                    <a:cubicBezTo>
                      <a:pt x="1056958" y="956119"/>
                      <a:pt x="1041718" y="979488"/>
                      <a:pt x="1021207" y="1000569"/>
                    </a:cubicBezTo>
                    <a:cubicBezTo>
                      <a:pt x="1000696" y="1021652"/>
                      <a:pt x="977709" y="1037527"/>
                      <a:pt x="952183" y="1048322"/>
                    </a:cubicBezTo>
                    <a:cubicBezTo>
                      <a:pt x="926719" y="1059053"/>
                      <a:pt x="900240" y="1064578"/>
                      <a:pt x="872871" y="1064768"/>
                    </a:cubicBezTo>
                    <a:cubicBezTo>
                      <a:pt x="845503" y="1065022"/>
                      <a:pt x="818706" y="1059878"/>
                      <a:pt x="792480" y="1049401"/>
                    </a:cubicBezTo>
                    <a:cubicBezTo>
                      <a:pt x="766255" y="1038924"/>
                      <a:pt x="742315" y="1023112"/>
                      <a:pt x="720661" y="1002030"/>
                    </a:cubicBezTo>
                    <a:cubicBezTo>
                      <a:pt x="699262" y="981202"/>
                      <a:pt x="683197" y="958025"/>
                      <a:pt x="672275" y="932371"/>
                    </a:cubicBezTo>
                    <a:cubicBezTo>
                      <a:pt x="661416" y="906716"/>
                      <a:pt x="655701" y="880237"/>
                      <a:pt x="655193" y="852869"/>
                    </a:cubicBezTo>
                    <a:cubicBezTo>
                      <a:pt x="654685" y="825500"/>
                      <a:pt x="659447" y="798894"/>
                      <a:pt x="669480" y="773113"/>
                    </a:cubicBezTo>
                    <a:cubicBezTo>
                      <a:pt x="679577" y="747331"/>
                      <a:pt x="694817" y="723900"/>
                      <a:pt x="715327" y="702818"/>
                    </a:cubicBezTo>
                    <a:close/>
                    <a:moveTo>
                      <a:pt x="742506" y="729234"/>
                    </a:moveTo>
                    <a:cubicBezTo>
                      <a:pt x="725996" y="746125"/>
                      <a:pt x="713803" y="765048"/>
                      <a:pt x="705930" y="785940"/>
                    </a:cubicBezTo>
                    <a:cubicBezTo>
                      <a:pt x="697992" y="806831"/>
                      <a:pt x="694372" y="828421"/>
                      <a:pt x="694944" y="850709"/>
                    </a:cubicBezTo>
                    <a:cubicBezTo>
                      <a:pt x="695579" y="872998"/>
                      <a:pt x="700405" y="894588"/>
                      <a:pt x="709422" y="915543"/>
                    </a:cubicBezTo>
                    <a:cubicBezTo>
                      <a:pt x="718502" y="936498"/>
                      <a:pt x="731774" y="955548"/>
                      <a:pt x="749300" y="972566"/>
                    </a:cubicBezTo>
                    <a:cubicBezTo>
                      <a:pt x="767080" y="989902"/>
                      <a:pt x="786702" y="1002919"/>
                      <a:pt x="808037" y="1011555"/>
                    </a:cubicBezTo>
                    <a:cubicBezTo>
                      <a:pt x="829374" y="1020191"/>
                      <a:pt x="851218" y="1024509"/>
                      <a:pt x="873443" y="1024509"/>
                    </a:cubicBezTo>
                    <a:cubicBezTo>
                      <a:pt x="895731" y="1024509"/>
                      <a:pt x="917258" y="1020318"/>
                      <a:pt x="938086" y="1012000"/>
                    </a:cubicBezTo>
                    <a:cubicBezTo>
                      <a:pt x="958913" y="1003681"/>
                      <a:pt x="977583" y="991044"/>
                      <a:pt x="994029" y="974153"/>
                    </a:cubicBezTo>
                    <a:cubicBezTo>
                      <a:pt x="1010221" y="957516"/>
                      <a:pt x="1022223" y="938721"/>
                      <a:pt x="1029970" y="917638"/>
                    </a:cubicBezTo>
                    <a:cubicBezTo>
                      <a:pt x="1037717" y="896620"/>
                      <a:pt x="1041337" y="874966"/>
                      <a:pt x="1040765" y="852678"/>
                    </a:cubicBezTo>
                    <a:cubicBezTo>
                      <a:pt x="1040193" y="830453"/>
                      <a:pt x="1035304" y="808736"/>
                      <a:pt x="1026033" y="787654"/>
                    </a:cubicBezTo>
                    <a:cubicBezTo>
                      <a:pt x="1016762" y="766572"/>
                      <a:pt x="1003300" y="747331"/>
                      <a:pt x="985520" y="729996"/>
                    </a:cubicBezTo>
                    <a:cubicBezTo>
                      <a:pt x="967994" y="712978"/>
                      <a:pt x="948627" y="700151"/>
                      <a:pt x="927481" y="691642"/>
                    </a:cubicBezTo>
                    <a:cubicBezTo>
                      <a:pt x="906272" y="683133"/>
                      <a:pt x="884555" y="678879"/>
                      <a:pt x="862266" y="678879"/>
                    </a:cubicBezTo>
                    <a:cubicBezTo>
                      <a:pt x="840041" y="678879"/>
                      <a:pt x="818642" y="683070"/>
                      <a:pt x="798068" y="691388"/>
                    </a:cubicBezTo>
                    <a:cubicBezTo>
                      <a:pt x="777558" y="699707"/>
                      <a:pt x="759015" y="712343"/>
                      <a:pt x="742569" y="729234"/>
                    </a:cubicBezTo>
                    <a:close/>
                    <a:moveTo>
                      <a:pt x="1276795" y="764858"/>
                    </a:moveTo>
                    <a:lnTo>
                      <a:pt x="1173798" y="607251"/>
                    </a:lnTo>
                    <a:lnTo>
                      <a:pt x="1380363" y="472313"/>
                    </a:lnTo>
                    <a:lnTo>
                      <a:pt x="1483360" y="629920"/>
                    </a:lnTo>
                    <a:lnTo>
                      <a:pt x="1516634" y="608140"/>
                    </a:lnTo>
                    <a:lnTo>
                      <a:pt x="1289621" y="260604"/>
                    </a:lnTo>
                    <a:lnTo>
                      <a:pt x="1256348" y="282385"/>
                    </a:lnTo>
                    <a:lnTo>
                      <a:pt x="1359980" y="441071"/>
                    </a:lnTo>
                    <a:lnTo>
                      <a:pt x="1153414" y="576009"/>
                    </a:lnTo>
                    <a:lnTo>
                      <a:pt x="1049782" y="417322"/>
                    </a:lnTo>
                    <a:lnTo>
                      <a:pt x="1016508" y="439102"/>
                    </a:lnTo>
                    <a:lnTo>
                      <a:pt x="1243521" y="786638"/>
                    </a:lnTo>
                    <a:lnTo>
                      <a:pt x="1276795" y="764858"/>
                    </a:lnTo>
                    <a:close/>
                    <a:moveTo>
                      <a:pt x="1724724" y="505841"/>
                    </a:moveTo>
                    <a:cubicBezTo>
                      <a:pt x="1740154" y="510477"/>
                      <a:pt x="1755521" y="509841"/>
                      <a:pt x="1770952" y="503809"/>
                    </a:cubicBezTo>
                    <a:cubicBezTo>
                      <a:pt x="1786382" y="497777"/>
                      <a:pt x="1798066" y="487871"/>
                      <a:pt x="1806067" y="474091"/>
                    </a:cubicBezTo>
                    <a:cubicBezTo>
                      <a:pt x="1814005" y="460312"/>
                      <a:pt x="1817306" y="443040"/>
                      <a:pt x="1815846" y="422275"/>
                    </a:cubicBezTo>
                    <a:lnTo>
                      <a:pt x="1787843" y="44323"/>
                    </a:lnTo>
                    <a:lnTo>
                      <a:pt x="1749615" y="59246"/>
                    </a:lnTo>
                    <a:lnTo>
                      <a:pt x="1778127" y="428307"/>
                    </a:lnTo>
                    <a:cubicBezTo>
                      <a:pt x="1779206" y="439039"/>
                      <a:pt x="1778127" y="447866"/>
                      <a:pt x="1774825" y="454914"/>
                    </a:cubicBezTo>
                    <a:cubicBezTo>
                      <a:pt x="1771587" y="461963"/>
                      <a:pt x="1765871" y="467043"/>
                      <a:pt x="1757807" y="470218"/>
                    </a:cubicBezTo>
                    <a:cubicBezTo>
                      <a:pt x="1749679" y="473393"/>
                      <a:pt x="1742186" y="473456"/>
                      <a:pt x="1735201" y="470345"/>
                    </a:cubicBezTo>
                    <a:cubicBezTo>
                      <a:pt x="1728216" y="467296"/>
                      <a:pt x="1721295" y="461518"/>
                      <a:pt x="1714437" y="453073"/>
                    </a:cubicBezTo>
                    <a:lnTo>
                      <a:pt x="1485011" y="162370"/>
                    </a:lnTo>
                    <a:lnTo>
                      <a:pt x="1446784" y="177292"/>
                    </a:lnTo>
                    <a:lnTo>
                      <a:pt x="1682052" y="474409"/>
                    </a:lnTo>
                    <a:cubicBezTo>
                      <a:pt x="1695069" y="490665"/>
                      <a:pt x="1709230" y="501142"/>
                      <a:pt x="1724660" y="505841"/>
                    </a:cubicBezTo>
                    <a:close/>
                    <a:moveTo>
                      <a:pt x="2074228" y="404241"/>
                    </a:moveTo>
                    <a:lnTo>
                      <a:pt x="1979930" y="0"/>
                    </a:lnTo>
                    <a:lnTo>
                      <a:pt x="1941195" y="9017"/>
                    </a:lnTo>
                    <a:lnTo>
                      <a:pt x="2035493" y="413258"/>
                    </a:lnTo>
                    <a:lnTo>
                      <a:pt x="2074228" y="404241"/>
                    </a:lnTo>
                    <a:close/>
                    <a:moveTo>
                      <a:pt x="3177413" y="51118"/>
                    </a:moveTo>
                    <a:cubicBezTo>
                      <a:pt x="3181541" y="48577"/>
                      <a:pt x="3185732" y="48006"/>
                      <a:pt x="3190113" y="49403"/>
                    </a:cubicBezTo>
                    <a:cubicBezTo>
                      <a:pt x="3194431" y="50863"/>
                      <a:pt x="3197352" y="53467"/>
                      <a:pt x="3198940" y="57213"/>
                    </a:cubicBezTo>
                    <a:cubicBezTo>
                      <a:pt x="3200527" y="61024"/>
                      <a:pt x="3201035" y="66357"/>
                      <a:pt x="3200527" y="73152"/>
                    </a:cubicBezTo>
                    <a:lnTo>
                      <a:pt x="3188335" y="404305"/>
                    </a:lnTo>
                    <a:cubicBezTo>
                      <a:pt x="3187827" y="413766"/>
                      <a:pt x="3190367" y="422021"/>
                      <a:pt x="3195828" y="429070"/>
                    </a:cubicBezTo>
                    <a:cubicBezTo>
                      <a:pt x="3201353" y="436118"/>
                      <a:pt x="3208210" y="441071"/>
                      <a:pt x="3216466" y="443802"/>
                    </a:cubicBezTo>
                    <a:cubicBezTo>
                      <a:pt x="3225102" y="446659"/>
                      <a:pt x="3233547" y="446849"/>
                      <a:pt x="3241802" y="444373"/>
                    </a:cubicBezTo>
                    <a:cubicBezTo>
                      <a:pt x="3250057" y="441896"/>
                      <a:pt x="3257042" y="436563"/>
                      <a:pt x="3262821" y="428435"/>
                    </a:cubicBezTo>
                    <a:lnTo>
                      <a:pt x="3449638" y="157163"/>
                    </a:lnTo>
                    <a:cubicBezTo>
                      <a:pt x="3453194" y="151765"/>
                      <a:pt x="3456940" y="147891"/>
                      <a:pt x="3461004" y="145542"/>
                    </a:cubicBezTo>
                    <a:cubicBezTo>
                      <a:pt x="3465068" y="143193"/>
                      <a:pt x="3469069" y="142621"/>
                      <a:pt x="3473005" y="143954"/>
                    </a:cubicBezTo>
                    <a:cubicBezTo>
                      <a:pt x="3478467" y="145796"/>
                      <a:pt x="3481705" y="148907"/>
                      <a:pt x="3482658" y="153352"/>
                    </a:cubicBezTo>
                    <a:cubicBezTo>
                      <a:pt x="3483547" y="157798"/>
                      <a:pt x="3483292" y="163513"/>
                      <a:pt x="3481896" y="170434"/>
                    </a:cubicBezTo>
                    <a:lnTo>
                      <a:pt x="3416110" y="530924"/>
                    </a:lnTo>
                    <a:lnTo>
                      <a:pt x="3453892" y="543433"/>
                    </a:lnTo>
                    <a:lnTo>
                      <a:pt x="3520249" y="171323"/>
                    </a:lnTo>
                    <a:cubicBezTo>
                      <a:pt x="3523107" y="156146"/>
                      <a:pt x="3521139" y="143256"/>
                      <a:pt x="3514408" y="132715"/>
                    </a:cubicBezTo>
                    <a:cubicBezTo>
                      <a:pt x="3507677" y="122174"/>
                      <a:pt x="3498152" y="114871"/>
                      <a:pt x="3485960" y="110871"/>
                    </a:cubicBezTo>
                    <a:cubicBezTo>
                      <a:pt x="3474974" y="107252"/>
                      <a:pt x="3463798" y="106934"/>
                      <a:pt x="3452559" y="109918"/>
                    </a:cubicBezTo>
                    <a:cubicBezTo>
                      <a:pt x="3441319" y="112966"/>
                      <a:pt x="3431794" y="120206"/>
                      <a:pt x="3424110" y="131572"/>
                    </a:cubicBezTo>
                    <a:lnTo>
                      <a:pt x="3240849" y="402082"/>
                    </a:lnTo>
                    <a:cubicBezTo>
                      <a:pt x="3238246" y="406019"/>
                      <a:pt x="3236023" y="408749"/>
                      <a:pt x="3234182" y="410337"/>
                    </a:cubicBezTo>
                    <a:cubicBezTo>
                      <a:pt x="3232341" y="411924"/>
                      <a:pt x="3230054" y="412242"/>
                      <a:pt x="3227324" y="411353"/>
                    </a:cubicBezTo>
                    <a:cubicBezTo>
                      <a:pt x="3223387" y="410083"/>
                      <a:pt x="3221609" y="404876"/>
                      <a:pt x="3221990" y="395859"/>
                    </a:cubicBezTo>
                    <a:lnTo>
                      <a:pt x="3236341" y="68072"/>
                    </a:lnTo>
                    <a:cubicBezTo>
                      <a:pt x="3236976" y="54293"/>
                      <a:pt x="3233738" y="42990"/>
                      <a:pt x="3226689" y="34099"/>
                    </a:cubicBezTo>
                    <a:cubicBezTo>
                      <a:pt x="3219577" y="25210"/>
                      <a:pt x="3210560" y="18923"/>
                      <a:pt x="3199511" y="15304"/>
                    </a:cubicBezTo>
                    <a:cubicBezTo>
                      <a:pt x="3187319" y="11240"/>
                      <a:pt x="3175317" y="11303"/>
                      <a:pt x="3163443" y="15494"/>
                    </a:cubicBezTo>
                    <a:cubicBezTo>
                      <a:pt x="3151569" y="19685"/>
                      <a:pt x="3142171" y="28385"/>
                      <a:pt x="3135122" y="41783"/>
                    </a:cubicBezTo>
                    <a:lnTo>
                      <a:pt x="2960053" y="380492"/>
                    </a:lnTo>
                    <a:lnTo>
                      <a:pt x="2998407" y="393192"/>
                    </a:lnTo>
                    <a:lnTo>
                      <a:pt x="3166047" y="65151"/>
                    </a:lnTo>
                    <a:cubicBezTo>
                      <a:pt x="3169603" y="58484"/>
                      <a:pt x="3173413" y="53848"/>
                      <a:pt x="3177540" y="51308"/>
                    </a:cubicBezTo>
                    <a:close/>
                    <a:moveTo>
                      <a:pt x="3574415" y="621348"/>
                    </a:moveTo>
                    <a:lnTo>
                      <a:pt x="3779329" y="747205"/>
                    </a:lnTo>
                    <a:lnTo>
                      <a:pt x="3798824" y="715455"/>
                    </a:lnTo>
                    <a:lnTo>
                      <a:pt x="3593910" y="589598"/>
                    </a:lnTo>
                    <a:lnTo>
                      <a:pt x="3673285" y="460375"/>
                    </a:lnTo>
                    <a:lnTo>
                      <a:pt x="3863911" y="577469"/>
                    </a:lnTo>
                    <a:lnTo>
                      <a:pt x="3883470" y="545719"/>
                    </a:lnTo>
                    <a:lnTo>
                      <a:pt x="3692842" y="428625"/>
                    </a:lnTo>
                    <a:lnTo>
                      <a:pt x="3772217" y="299402"/>
                    </a:lnTo>
                    <a:lnTo>
                      <a:pt x="3972370" y="422338"/>
                    </a:lnTo>
                    <a:lnTo>
                      <a:pt x="3991864" y="390588"/>
                    </a:lnTo>
                    <a:lnTo>
                      <a:pt x="3791712" y="267652"/>
                    </a:lnTo>
                    <a:cubicBezTo>
                      <a:pt x="3779012" y="259842"/>
                      <a:pt x="3768344" y="257429"/>
                      <a:pt x="3759708" y="260413"/>
                    </a:cubicBezTo>
                    <a:cubicBezTo>
                      <a:pt x="3751072" y="263398"/>
                      <a:pt x="3743642" y="270002"/>
                      <a:pt x="3737356" y="280226"/>
                    </a:cubicBezTo>
                    <a:lnTo>
                      <a:pt x="3561080" y="567246"/>
                    </a:lnTo>
                    <a:cubicBezTo>
                      <a:pt x="3554794" y="577469"/>
                      <a:pt x="3552254" y="587121"/>
                      <a:pt x="3553523" y="596138"/>
                    </a:cubicBezTo>
                    <a:cubicBezTo>
                      <a:pt x="3554794" y="605155"/>
                      <a:pt x="3561779" y="613601"/>
                      <a:pt x="3574479" y="621411"/>
                    </a:cubicBezTo>
                    <a:close/>
                    <a:moveTo>
                      <a:pt x="3875024" y="809625"/>
                    </a:moveTo>
                    <a:cubicBezTo>
                      <a:pt x="3874579" y="818769"/>
                      <a:pt x="3879977" y="828294"/>
                      <a:pt x="3891026" y="838263"/>
                    </a:cubicBezTo>
                    <a:lnTo>
                      <a:pt x="4069715" y="999236"/>
                    </a:lnTo>
                    <a:lnTo>
                      <a:pt x="4094671" y="971550"/>
                    </a:lnTo>
                    <a:lnTo>
                      <a:pt x="3915982" y="810578"/>
                    </a:lnTo>
                    <a:lnTo>
                      <a:pt x="4017454" y="697929"/>
                    </a:lnTo>
                    <a:lnTo>
                      <a:pt x="4183698" y="847662"/>
                    </a:lnTo>
                    <a:lnTo>
                      <a:pt x="4208653" y="819975"/>
                    </a:lnTo>
                    <a:lnTo>
                      <a:pt x="4042410" y="670243"/>
                    </a:lnTo>
                    <a:lnTo>
                      <a:pt x="4143883" y="557594"/>
                    </a:lnTo>
                    <a:lnTo>
                      <a:pt x="4318445" y="714756"/>
                    </a:lnTo>
                    <a:lnTo>
                      <a:pt x="4343400" y="687070"/>
                    </a:lnTo>
                    <a:lnTo>
                      <a:pt x="4168839" y="529844"/>
                    </a:lnTo>
                    <a:cubicBezTo>
                      <a:pt x="4157726" y="519874"/>
                      <a:pt x="4147693" y="515557"/>
                      <a:pt x="4138676" y="516890"/>
                    </a:cubicBezTo>
                    <a:cubicBezTo>
                      <a:pt x="4129659" y="518287"/>
                      <a:pt x="4121150" y="523367"/>
                      <a:pt x="4113085" y="532321"/>
                    </a:cubicBezTo>
                    <a:lnTo>
                      <a:pt x="3887660" y="782574"/>
                    </a:lnTo>
                    <a:cubicBezTo>
                      <a:pt x="3879596" y="791528"/>
                      <a:pt x="3875405" y="800544"/>
                      <a:pt x="3875024" y="809625"/>
                    </a:cubicBezTo>
                    <a:close/>
                    <a:moveTo>
                      <a:pt x="4155630" y="1084009"/>
                    </a:moveTo>
                    <a:cubicBezTo>
                      <a:pt x="4153853" y="1093089"/>
                      <a:pt x="4157409" y="1103313"/>
                      <a:pt x="4166426" y="1114679"/>
                    </a:cubicBezTo>
                    <a:lnTo>
                      <a:pt x="4301109" y="1284669"/>
                    </a:lnTo>
                    <a:lnTo>
                      <a:pt x="4330319" y="1261491"/>
                    </a:lnTo>
                    <a:lnTo>
                      <a:pt x="4195572" y="1091502"/>
                    </a:lnTo>
                    <a:lnTo>
                      <a:pt x="4491673" y="856806"/>
                    </a:lnTo>
                    <a:lnTo>
                      <a:pt x="4466971" y="825627"/>
                    </a:lnTo>
                    <a:lnTo>
                      <a:pt x="4172331" y="1059180"/>
                    </a:lnTo>
                    <a:cubicBezTo>
                      <a:pt x="4162933" y="1066673"/>
                      <a:pt x="4157282" y="1074928"/>
                      <a:pt x="4155504" y="1084009"/>
                    </a:cubicBezTo>
                    <a:close/>
                    <a:moveTo>
                      <a:pt x="4345432" y="1353058"/>
                    </a:moveTo>
                    <a:lnTo>
                      <a:pt x="4713478" y="1161098"/>
                    </a:lnTo>
                    <a:lnTo>
                      <a:pt x="4775835" y="1280668"/>
                    </a:lnTo>
                    <a:cubicBezTo>
                      <a:pt x="4796155" y="1319594"/>
                      <a:pt x="4806442" y="1357694"/>
                      <a:pt x="4806696" y="1394905"/>
                    </a:cubicBezTo>
                    <a:cubicBezTo>
                      <a:pt x="4806950" y="1432116"/>
                      <a:pt x="4797743" y="1466025"/>
                      <a:pt x="4779137" y="1496568"/>
                    </a:cubicBezTo>
                    <a:cubicBezTo>
                      <a:pt x="4760468" y="1527112"/>
                      <a:pt x="4732973" y="1551813"/>
                      <a:pt x="4696587" y="1570800"/>
                    </a:cubicBezTo>
                    <a:cubicBezTo>
                      <a:pt x="4667568" y="1585913"/>
                      <a:pt x="4638802" y="1594422"/>
                      <a:pt x="4610291" y="1596200"/>
                    </a:cubicBezTo>
                    <a:cubicBezTo>
                      <a:pt x="4581779" y="1597978"/>
                      <a:pt x="4554728" y="1593977"/>
                      <a:pt x="4529074" y="1584262"/>
                    </a:cubicBezTo>
                    <a:cubicBezTo>
                      <a:pt x="4503420" y="1574546"/>
                      <a:pt x="4480116" y="1559814"/>
                      <a:pt x="4459097" y="1540129"/>
                    </a:cubicBezTo>
                    <a:cubicBezTo>
                      <a:pt x="4438079" y="1520508"/>
                      <a:pt x="4420362" y="1496695"/>
                      <a:pt x="4405757" y="1468755"/>
                    </a:cubicBezTo>
                    <a:lnTo>
                      <a:pt x="4345432" y="1353058"/>
                    </a:lnTo>
                    <a:close/>
                    <a:moveTo>
                      <a:pt x="4698810" y="1213612"/>
                    </a:moveTo>
                    <a:lnTo>
                      <a:pt x="4396867" y="1371092"/>
                    </a:lnTo>
                    <a:lnTo>
                      <a:pt x="4438841" y="1451547"/>
                    </a:lnTo>
                    <a:cubicBezTo>
                      <a:pt x="4450525" y="1473962"/>
                      <a:pt x="4464939" y="1493139"/>
                      <a:pt x="4482211" y="1509141"/>
                    </a:cubicBezTo>
                    <a:cubicBezTo>
                      <a:pt x="4499420" y="1525143"/>
                      <a:pt x="4518470" y="1537272"/>
                      <a:pt x="4539425" y="1545527"/>
                    </a:cubicBezTo>
                    <a:cubicBezTo>
                      <a:pt x="4560316" y="1553781"/>
                      <a:pt x="4582541" y="1557147"/>
                      <a:pt x="4606036" y="1555623"/>
                    </a:cubicBezTo>
                    <a:cubicBezTo>
                      <a:pt x="4629531" y="1554099"/>
                      <a:pt x="4653407" y="1547050"/>
                      <a:pt x="4677664" y="1534414"/>
                    </a:cubicBezTo>
                    <a:cubicBezTo>
                      <a:pt x="4707382" y="1518920"/>
                      <a:pt x="4729861" y="1498537"/>
                      <a:pt x="4744974" y="1473391"/>
                    </a:cubicBezTo>
                    <a:cubicBezTo>
                      <a:pt x="4760087" y="1448245"/>
                      <a:pt x="4767580" y="1420495"/>
                      <a:pt x="4767453" y="1390206"/>
                    </a:cubicBezTo>
                    <a:cubicBezTo>
                      <a:pt x="4767263" y="1359916"/>
                      <a:pt x="4759071" y="1329119"/>
                      <a:pt x="4742815" y="1297940"/>
                    </a:cubicBezTo>
                    <a:lnTo>
                      <a:pt x="4698873" y="1213612"/>
                    </a:lnTo>
                    <a:close/>
                    <a:moveTo>
                      <a:pt x="4553966" y="1813941"/>
                    </a:moveTo>
                    <a:lnTo>
                      <a:pt x="4947222" y="1681036"/>
                    </a:lnTo>
                    <a:lnTo>
                      <a:pt x="4934458" y="1643380"/>
                    </a:lnTo>
                    <a:lnTo>
                      <a:pt x="4541203" y="1776286"/>
                    </a:lnTo>
                    <a:lnTo>
                      <a:pt x="4553903" y="1813941"/>
                    </a:lnTo>
                    <a:close/>
                    <a:moveTo>
                      <a:pt x="4623308" y="2041652"/>
                    </a:moveTo>
                    <a:cubicBezTo>
                      <a:pt x="4615815" y="2055876"/>
                      <a:pt x="4613593" y="2071180"/>
                      <a:pt x="4616641" y="2087436"/>
                    </a:cubicBezTo>
                    <a:cubicBezTo>
                      <a:pt x="4619689" y="2103692"/>
                      <a:pt x="4627182" y="2117090"/>
                      <a:pt x="4639247" y="2127504"/>
                    </a:cubicBezTo>
                    <a:cubicBezTo>
                      <a:pt x="4651312" y="2137918"/>
                      <a:pt x="4667631" y="2144332"/>
                      <a:pt x="4688332" y="2146872"/>
                    </a:cubicBezTo>
                    <a:lnTo>
                      <a:pt x="5064824" y="2190179"/>
                    </a:lnTo>
                    <a:lnTo>
                      <a:pt x="5057331" y="2149856"/>
                    </a:lnTo>
                    <a:lnTo>
                      <a:pt x="4689475" y="2108708"/>
                    </a:lnTo>
                    <a:cubicBezTo>
                      <a:pt x="4678744" y="2107756"/>
                      <a:pt x="4670235" y="2105025"/>
                      <a:pt x="4663948" y="2100517"/>
                    </a:cubicBezTo>
                    <a:cubicBezTo>
                      <a:pt x="4657662" y="2096008"/>
                      <a:pt x="4653661" y="2089468"/>
                      <a:pt x="4652074" y="2080895"/>
                    </a:cubicBezTo>
                    <a:cubicBezTo>
                      <a:pt x="4650486" y="2072323"/>
                      <a:pt x="4651883" y="2064893"/>
                      <a:pt x="4656201" y="2058670"/>
                    </a:cubicBezTo>
                    <a:cubicBezTo>
                      <a:pt x="4660519" y="2052384"/>
                      <a:pt x="4667441" y="2046669"/>
                      <a:pt x="4677029" y="2041525"/>
                    </a:cubicBezTo>
                    <a:lnTo>
                      <a:pt x="5005578" y="1870647"/>
                    </a:lnTo>
                    <a:lnTo>
                      <a:pt x="4998085" y="1830324"/>
                    </a:lnTo>
                    <a:lnTo>
                      <a:pt x="4662170" y="2005711"/>
                    </a:lnTo>
                    <a:cubicBezTo>
                      <a:pt x="4643755" y="2015427"/>
                      <a:pt x="4630801" y="2027428"/>
                      <a:pt x="4623308" y="2041652"/>
                    </a:cubicBezTo>
                    <a:close/>
                    <a:moveTo>
                      <a:pt x="5080064" y="2462911"/>
                    </a:moveTo>
                    <a:cubicBezTo>
                      <a:pt x="5080064" y="2478659"/>
                      <a:pt x="5076127" y="2492312"/>
                      <a:pt x="5068126" y="2503995"/>
                    </a:cubicBezTo>
                    <a:cubicBezTo>
                      <a:pt x="5060061" y="2515616"/>
                      <a:pt x="5047552" y="2524189"/>
                      <a:pt x="5030661" y="2529586"/>
                    </a:cubicBezTo>
                    <a:lnTo>
                      <a:pt x="4659503" y="2647823"/>
                    </a:lnTo>
                    <a:lnTo>
                      <a:pt x="4659313" y="2607437"/>
                    </a:lnTo>
                    <a:lnTo>
                      <a:pt x="4775327" y="2571306"/>
                    </a:lnTo>
                    <a:lnTo>
                      <a:pt x="4773930" y="2356930"/>
                    </a:lnTo>
                    <a:lnTo>
                      <a:pt x="4658170" y="2321624"/>
                    </a:lnTo>
                    <a:lnTo>
                      <a:pt x="4657979" y="2281238"/>
                    </a:lnTo>
                    <a:lnTo>
                      <a:pt x="5030026" y="2396617"/>
                    </a:lnTo>
                    <a:cubicBezTo>
                      <a:pt x="5047044" y="2401951"/>
                      <a:pt x="5059617" y="2410460"/>
                      <a:pt x="5067681" y="2422271"/>
                    </a:cubicBezTo>
                    <a:cubicBezTo>
                      <a:pt x="5075809" y="2434019"/>
                      <a:pt x="5079873" y="2447608"/>
                      <a:pt x="5079937" y="2462911"/>
                    </a:cubicBezTo>
                    <a:close/>
                    <a:moveTo>
                      <a:pt x="5043996" y="2463038"/>
                    </a:moveTo>
                    <a:cubicBezTo>
                      <a:pt x="5043996" y="2446909"/>
                      <a:pt x="5035423" y="2436368"/>
                      <a:pt x="5018405" y="2431479"/>
                    </a:cubicBezTo>
                    <a:lnTo>
                      <a:pt x="4810633" y="2368106"/>
                    </a:lnTo>
                    <a:lnTo>
                      <a:pt x="4811332" y="2560066"/>
                    </a:lnTo>
                    <a:lnTo>
                      <a:pt x="5018596" y="2495487"/>
                    </a:lnTo>
                    <a:cubicBezTo>
                      <a:pt x="5035550" y="2490026"/>
                      <a:pt x="5043996" y="2479231"/>
                      <a:pt x="5043932" y="2463102"/>
                    </a:cubicBezTo>
                    <a:close/>
                    <a:moveTo>
                      <a:pt x="5007293" y="2855658"/>
                    </a:moveTo>
                    <a:lnTo>
                      <a:pt x="4634357" y="2795016"/>
                    </a:lnTo>
                    <a:lnTo>
                      <a:pt x="4628007" y="2834259"/>
                    </a:lnTo>
                    <a:lnTo>
                      <a:pt x="5000943" y="2894902"/>
                    </a:lnTo>
                    <a:lnTo>
                      <a:pt x="4979734" y="3025521"/>
                    </a:lnTo>
                    <a:lnTo>
                      <a:pt x="5016500" y="3031490"/>
                    </a:lnTo>
                    <a:lnTo>
                      <a:pt x="5065268" y="2731580"/>
                    </a:lnTo>
                    <a:lnTo>
                      <a:pt x="5028438" y="2725611"/>
                    </a:lnTo>
                    <a:lnTo>
                      <a:pt x="5007293" y="2855658"/>
                    </a:lnTo>
                    <a:close/>
                    <a:moveTo>
                      <a:pt x="4941507" y="3161919"/>
                    </a:moveTo>
                    <a:lnTo>
                      <a:pt x="4622737" y="3053207"/>
                    </a:lnTo>
                    <a:cubicBezTo>
                      <a:pt x="4611370" y="3049333"/>
                      <a:pt x="4601401" y="3049016"/>
                      <a:pt x="4592892" y="3052191"/>
                    </a:cubicBezTo>
                    <a:cubicBezTo>
                      <a:pt x="4584383" y="3055430"/>
                      <a:pt x="4577652" y="3064066"/>
                      <a:pt x="4572889" y="3078163"/>
                    </a:cubicBezTo>
                    <a:lnTo>
                      <a:pt x="4495292" y="3305747"/>
                    </a:lnTo>
                    <a:lnTo>
                      <a:pt x="4530598" y="3317812"/>
                    </a:lnTo>
                    <a:lnTo>
                      <a:pt x="4608195" y="3090227"/>
                    </a:lnTo>
                    <a:lnTo>
                      <a:pt x="4751705" y="3139186"/>
                    </a:lnTo>
                    <a:lnTo>
                      <a:pt x="4679506" y="3350895"/>
                    </a:lnTo>
                    <a:lnTo>
                      <a:pt x="4714812" y="3362960"/>
                    </a:lnTo>
                    <a:lnTo>
                      <a:pt x="4787011" y="3151251"/>
                    </a:lnTo>
                    <a:lnTo>
                      <a:pt x="4930521" y="3200210"/>
                    </a:lnTo>
                    <a:lnTo>
                      <a:pt x="4854702" y="3422523"/>
                    </a:lnTo>
                    <a:lnTo>
                      <a:pt x="4890008" y="3434588"/>
                    </a:lnTo>
                    <a:lnTo>
                      <a:pt x="4965827" y="3212275"/>
                    </a:lnTo>
                    <a:cubicBezTo>
                      <a:pt x="4970653" y="3198177"/>
                      <a:pt x="4970653" y="3187192"/>
                      <a:pt x="4965827" y="3179445"/>
                    </a:cubicBezTo>
                    <a:cubicBezTo>
                      <a:pt x="4961001" y="3171698"/>
                      <a:pt x="4952937" y="3165856"/>
                      <a:pt x="4941570" y="3161983"/>
                    </a:cubicBezTo>
                    <a:close/>
                    <a:moveTo>
                      <a:pt x="4221734" y="3767455"/>
                    </a:moveTo>
                    <a:lnTo>
                      <a:pt x="4366387" y="3888931"/>
                    </a:lnTo>
                    <a:lnTo>
                      <a:pt x="4323525" y="3939985"/>
                    </a:lnTo>
                    <a:cubicBezTo>
                      <a:pt x="4319016" y="3937699"/>
                      <a:pt x="4314254" y="3935667"/>
                      <a:pt x="4309047" y="3934079"/>
                    </a:cubicBezTo>
                    <a:cubicBezTo>
                      <a:pt x="4297871" y="3930650"/>
                      <a:pt x="4284917" y="3929253"/>
                      <a:pt x="4270312" y="3929952"/>
                    </a:cubicBezTo>
                    <a:lnTo>
                      <a:pt x="4078288" y="3938333"/>
                    </a:lnTo>
                    <a:lnTo>
                      <a:pt x="4045903" y="3976878"/>
                    </a:lnTo>
                    <a:lnTo>
                      <a:pt x="4260279" y="3967036"/>
                    </a:lnTo>
                    <a:cubicBezTo>
                      <a:pt x="4272344" y="3966845"/>
                      <a:pt x="4282758" y="3967670"/>
                      <a:pt x="4291584" y="3969385"/>
                    </a:cubicBezTo>
                    <a:cubicBezTo>
                      <a:pt x="4300411" y="3971100"/>
                      <a:pt x="4307840" y="3974529"/>
                      <a:pt x="4313873" y="3979608"/>
                    </a:cubicBezTo>
                    <a:cubicBezTo>
                      <a:pt x="4319905" y="3984689"/>
                      <a:pt x="4324668" y="3991547"/>
                      <a:pt x="4328224" y="4000183"/>
                    </a:cubicBezTo>
                    <a:cubicBezTo>
                      <a:pt x="4331780" y="4008819"/>
                      <a:pt x="4334510" y="4019106"/>
                      <a:pt x="4336415" y="4031044"/>
                    </a:cubicBezTo>
                    <a:lnTo>
                      <a:pt x="4366578" y="4240594"/>
                    </a:lnTo>
                    <a:lnTo>
                      <a:pt x="4396994" y="4204399"/>
                    </a:lnTo>
                    <a:lnTo>
                      <a:pt x="4369308" y="4013200"/>
                    </a:lnTo>
                    <a:cubicBezTo>
                      <a:pt x="4367467" y="3998658"/>
                      <a:pt x="4363784" y="3986086"/>
                      <a:pt x="4358323" y="3975545"/>
                    </a:cubicBezTo>
                    <a:cubicBezTo>
                      <a:pt x="4356100" y="3971227"/>
                      <a:pt x="4353497" y="3967480"/>
                      <a:pt x="4350766" y="3963733"/>
                    </a:cubicBezTo>
                    <a:lnTo>
                      <a:pt x="4394073" y="3912235"/>
                    </a:lnTo>
                    <a:lnTo>
                      <a:pt x="4539679" y="4034536"/>
                    </a:lnTo>
                    <a:lnTo>
                      <a:pt x="4565269" y="4004056"/>
                    </a:lnTo>
                    <a:lnTo>
                      <a:pt x="4247388" y="3737102"/>
                    </a:lnTo>
                    <a:lnTo>
                      <a:pt x="4221798" y="3767582"/>
                    </a:lnTo>
                    <a:close/>
                    <a:moveTo>
                      <a:pt x="4198620" y="4234498"/>
                    </a:moveTo>
                    <a:cubicBezTo>
                      <a:pt x="4206304" y="4261295"/>
                      <a:pt x="4208653" y="4288282"/>
                      <a:pt x="4205859" y="4315524"/>
                    </a:cubicBezTo>
                    <a:cubicBezTo>
                      <a:pt x="4203002" y="4342765"/>
                      <a:pt x="4195001" y="4368546"/>
                      <a:pt x="4181856" y="4392867"/>
                    </a:cubicBezTo>
                    <a:cubicBezTo>
                      <a:pt x="4168711" y="4417187"/>
                      <a:pt x="4150678" y="4438587"/>
                      <a:pt x="4127691" y="4456938"/>
                    </a:cubicBezTo>
                    <a:cubicBezTo>
                      <a:pt x="4104767" y="4475353"/>
                      <a:pt x="4079939" y="4488307"/>
                      <a:pt x="4053332" y="4495800"/>
                    </a:cubicBezTo>
                    <a:cubicBezTo>
                      <a:pt x="4026726" y="4503293"/>
                      <a:pt x="3999865" y="4505452"/>
                      <a:pt x="3972814" y="4502150"/>
                    </a:cubicBezTo>
                    <a:cubicBezTo>
                      <a:pt x="3945763" y="4498848"/>
                      <a:pt x="3920046" y="4490593"/>
                      <a:pt x="3895535" y="4477258"/>
                    </a:cubicBezTo>
                    <a:cubicBezTo>
                      <a:pt x="3871087" y="4463923"/>
                      <a:pt x="3849497" y="4445635"/>
                      <a:pt x="3830828" y="4422394"/>
                    </a:cubicBezTo>
                    <a:cubicBezTo>
                      <a:pt x="3811905" y="4398772"/>
                      <a:pt x="3798507" y="4373436"/>
                      <a:pt x="3790569" y="4346321"/>
                    </a:cubicBezTo>
                    <a:cubicBezTo>
                      <a:pt x="3782695" y="4319207"/>
                      <a:pt x="3780092" y="4292029"/>
                      <a:pt x="3783013" y="4264787"/>
                    </a:cubicBezTo>
                    <a:cubicBezTo>
                      <a:pt x="3785934" y="4237546"/>
                      <a:pt x="3793808" y="4211828"/>
                      <a:pt x="3806761" y="4187635"/>
                    </a:cubicBezTo>
                    <a:cubicBezTo>
                      <a:pt x="3819779" y="4163441"/>
                      <a:pt x="3837749" y="4142105"/>
                      <a:pt x="3860673" y="4123754"/>
                    </a:cubicBezTo>
                    <a:cubicBezTo>
                      <a:pt x="3883597" y="4105339"/>
                      <a:pt x="3908425" y="4092385"/>
                      <a:pt x="3935032" y="4084892"/>
                    </a:cubicBezTo>
                    <a:cubicBezTo>
                      <a:pt x="3961638" y="4077335"/>
                      <a:pt x="3988562" y="4075176"/>
                      <a:pt x="4015740" y="4078351"/>
                    </a:cubicBezTo>
                    <a:cubicBezTo>
                      <a:pt x="4042918" y="4081463"/>
                      <a:pt x="4068890" y="4089908"/>
                      <a:pt x="4093654" y="4103497"/>
                    </a:cubicBezTo>
                    <a:cubicBezTo>
                      <a:pt x="4118420" y="4117150"/>
                      <a:pt x="4140200" y="4135755"/>
                      <a:pt x="4159123" y="4159377"/>
                    </a:cubicBezTo>
                    <a:cubicBezTo>
                      <a:pt x="4177792" y="4182682"/>
                      <a:pt x="4190936" y="4207637"/>
                      <a:pt x="4198557" y="4234434"/>
                    </a:cubicBezTo>
                    <a:close/>
                    <a:moveTo>
                      <a:pt x="4159695" y="4246563"/>
                    </a:moveTo>
                    <a:cubicBezTo>
                      <a:pt x="4153281" y="4224655"/>
                      <a:pt x="4142423" y="4204145"/>
                      <a:pt x="4127119" y="4185095"/>
                    </a:cubicBezTo>
                    <a:cubicBezTo>
                      <a:pt x="4111561" y="4165664"/>
                      <a:pt x="4093718" y="4150360"/>
                      <a:pt x="4073589" y="4139184"/>
                    </a:cubicBezTo>
                    <a:cubicBezTo>
                      <a:pt x="4053459" y="4127945"/>
                      <a:pt x="4032377" y="4121023"/>
                      <a:pt x="4010216" y="4118293"/>
                    </a:cubicBezTo>
                    <a:cubicBezTo>
                      <a:pt x="3988117" y="4115562"/>
                      <a:pt x="3966210" y="4117023"/>
                      <a:pt x="3944557" y="4122738"/>
                    </a:cubicBezTo>
                    <a:cubicBezTo>
                      <a:pt x="3922840" y="4128452"/>
                      <a:pt x="3902773" y="4138676"/>
                      <a:pt x="3884359" y="4153472"/>
                    </a:cubicBezTo>
                    <a:cubicBezTo>
                      <a:pt x="3866261" y="4167950"/>
                      <a:pt x="3852037" y="4185222"/>
                      <a:pt x="3841750" y="4205161"/>
                    </a:cubicBezTo>
                    <a:cubicBezTo>
                      <a:pt x="3831463" y="4225100"/>
                      <a:pt x="3825240" y="4246118"/>
                      <a:pt x="3823081" y="4268280"/>
                    </a:cubicBezTo>
                    <a:cubicBezTo>
                      <a:pt x="3820922" y="4290441"/>
                      <a:pt x="3823081" y="4312539"/>
                      <a:pt x="3829685" y="4334637"/>
                    </a:cubicBezTo>
                    <a:cubicBezTo>
                      <a:pt x="3836226" y="4356735"/>
                      <a:pt x="3847274" y="4377436"/>
                      <a:pt x="3862832" y="4396867"/>
                    </a:cubicBezTo>
                    <a:cubicBezTo>
                      <a:pt x="3878135" y="4415917"/>
                      <a:pt x="3895789" y="4431030"/>
                      <a:pt x="3915728" y="4442079"/>
                    </a:cubicBezTo>
                    <a:cubicBezTo>
                      <a:pt x="3935730" y="4453128"/>
                      <a:pt x="3956748" y="4459986"/>
                      <a:pt x="3978910" y="4462717"/>
                    </a:cubicBezTo>
                    <a:cubicBezTo>
                      <a:pt x="4001008" y="4465447"/>
                      <a:pt x="4022789" y="4463923"/>
                      <a:pt x="4044188" y="4458208"/>
                    </a:cubicBezTo>
                    <a:cubicBezTo>
                      <a:pt x="4065588" y="4452430"/>
                      <a:pt x="4085527" y="4442206"/>
                      <a:pt x="4103942" y="4427411"/>
                    </a:cubicBezTo>
                    <a:cubicBezTo>
                      <a:pt x="4122357" y="4412615"/>
                      <a:pt x="4136771" y="4395343"/>
                      <a:pt x="4147248" y="4375595"/>
                    </a:cubicBezTo>
                    <a:cubicBezTo>
                      <a:pt x="4157663" y="4355846"/>
                      <a:pt x="4163949" y="4334828"/>
                      <a:pt x="4166108" y="4312666"/>
                    </a:cubicBezTo>
                    <a:cubicBezTo>
                      <a:pt x="4168267" y="4290505"/>
                      <a:pt x="4166108" y="4268470"/>
                      <a:pt x="4159695" y="4246563"/>
                    </a:cubicBezTo>
                    <a:close/>
                    <a:moveTo>
                      <a:pt x="3578352" y="4326509"/>
                    </a:moveTo>
                    <a:lnTo>
                      <a:pt x="3661029" y="4495673"/>
                    </a:lnTo>
                    <a:lnTo>
                      <a:pt x="3439414" y="4604004"/>
                    </a:lnTo>
                    <a:lnTo>
                      <a:pt x="3356737" y="4434840"/>
                    </a:lnTo>
                    <a:lnTo>
                      <a:pt x="3320986" y="4452303"/>
                    </a:lnTo>
                    <a:lnTo>
                      <a:pt x="3503295" y="4825238"/>
                    </a:lnTo>
                    <a:lnTo>
                      <a:pt x="3539046" y="4807776"/>
                    </a:lnTo>
                    <a:lnTo>
                      <a:pt x="3455797" y="4637469"/>
                    </a:lnTo>
                    <a:lnTo>
                      <a:pt x="3677412" y="4529138"/>
                    </a:lnTo>
                    <a:lnTo>
                      <a:pt x="3760660" y="4699381"/>
                    </a:lnTo>
                    <a:lnTo>
                      <a:pt x="3796348" y="4681919"/>
                    </a:lnTo>
                    <a:lnTo>
                      <a:pt x="3614039" y="4308983"/>
                    </a:lnTo>
                    <a:lnTo>
                      <a:pt x="3578289" y="4326446"/>
                    </a:lnTo>
                    <a:close/>
                    <a:moveTo>
                      <a:pt x="3215386" y="4879721"/>
                    </a:moveTo>
                    <a:lnTo>
                      <a:pt x="3116009" y="4515168"/>
                    </a:lnTo>
                    <a:lnTo>
                      <a:pt x="3077654" y="4525645"/>
                    </a:lnTo>
                    <a:lnTo>
                      <a:pt x="3177032" y="4890135"/>
                    </a:lnTo>
                    <a:lnTo>
                      <a:pt x="3049334" y="4924933"/>
                    </a:lnTo>
                    <a:lnTo>
                      <a:pt x="3059113" y="4960874"/>
                    </a:lnTo>
                    <a:lnTo>
                      <a:pt x="3352292" y="4880991"/>
                    </a:lnTo>
                    <a:lnTo>
                      <a:pt x="3342513" y="4845050"/>
                    </a:lnTo>
                    <a:lnTo>
                      <a:pt x="3215386" y="4879721"/>
                    </a:lnTo>
                    <a:close/>
                    <a:moveTo>
                      <a:pt x="2843721" y="4621149"/>
                    </a:moveTo>
                    <a:cubicBezTo>
                      <a:pt x="2814320" y="4590796"/>
                      <a:pt x="2772220" y="4577906"/>
                      <a:pt x="2717292" y="4582541"/>
                    </a:cubicBezTo>
                    <a:cubicBezTo>
                      <a:pt x="2662365" y="4587177"/>
                      <a:pt x="2622995" y="4606862"/>
                      <a:pt x="2599119" y="4641723"/>
                    </a:cubicBezTo>
                    <a:cubicBezTo>
                      <a:pt x="2575242" y="4676585"/>
                      <a:pt x="2565654" y="4721860"/>
                      <a:pt x="2570290" y="4777613"/>
                    </a:cubicBezTo>
                    <a:lnTo>
                      <a:pt x="2590229" y="5014786"/>
                    </a:lnTo>
                    <a:lnTo>
                      <a:pt x="2629853" y="5011420"/>
                    </a:lnTo>
                    <a:lnTo>
                      <a:pt x="2609977" y="4774883"/>
                    </a:lnTo>
                    <a:cubicBezTo>
                      <a:pt x="2606230" y="4729861"/>
                      <a:pt x="2613216" y="4693730"/>
                      <a:pt x="2631123" y="4666488"/>
                    </a:cubicBezTo>
                    <a:cubicBezTo>
                      <a:pt x="2649029" y="4639247"/>
                      <a:pt x="2678748" y="4623816"/>
                      <a:pt x="2720467" y="4620324"/>
                    </a:cubicBezTo>
                    <a:cubicBezTo>
                      <a:pt x="2761742" y="4616831"/>
                      <a:pt x="2793619" y="4627055"/>
                      <a:pt x="2815971" y="4650931"/>
                    </a:cubicBezTo>
                    <a:cubicBezTo>
                      <a:pt x="2838323" y="4674807"/>
                      <a:pt x="2851404" y="4709287"/>
                      <a:pt x="2855214" y="4754245"/>
                    </a:cubicBezTo>
                    <a:lnTo>
                      <a:pt x="2875090" y="4990783"/>
                    </a:lnTo>
                    <a:lnTo>
                      <a:pt x="2914714" y="4987481"/>
                    </a:lnTo>
                    <a:lnTo>
                      <a:pt x="2894774" y="4750308"/>
                    </a:lnTo>
                    <a:cubicBezTo>
                      <a:pt x="2890076" y="4694555"/>
                      <a:pt x="2873058" y="4651502"/>
                      <a:pt x="2843721" y="4621149"/>
                    </a:cubicBezTo>
                    <a:close/>
                    <a:moveTo>
                      <a:pt x="2310702" y="4953318"/>
                    </a:moveTo>
                    <a:cubicBezTo>
                      <a:pt x="2308289" y="4960493"/>
                      <a:pt x="2305304" y="4965700"/>
                      <a:pt x="2301621" y="4968875"/>
                    </a:cubicBezTo>
                    <a:cubicBezTo>
                      <a:pt x="2298002" y="4972050"/>
                      <a:pt x="2293874" y="4973320"/>
                      <a:pt x="2289429" y="4972622"/>
                    </a:cubicBezTo>
                    <a:cubicBezTo>
                      <a:pt x="2284921" y="4971923"/>
                      <a:pt x="2281619" y="4969828"/>
                      <a:pt x="2279396" y="4966335"/>
                    </a:cubicBezTo>
                    <a:cubicBezTo>
                      <a:pt x="2277237" y="4962843"/>
                      <a:pt x="2275840" y="4957699"/>
                      <a:pt x="2275205" y="4950905"/>
                    </a:cubicBezTo>
                    <a:lnTo>
                      <a:pt x="2233549" y="4622165"/>
                    </a:lnTo>
                    <a:cubicBezTo>
                      <a:pt x="2232533" y="4612767"/>
                      <a:pt x="2228723" y="4605020"/>
                      <a:pt x="2222119" y="4598988"/>
                    </a:cubicBezTo>
                    <a:cubicBezTo>
                      <a:pt x="2215515" y="4592892"/>
                      <a:pt x="2207959" y="4589209"/>
                      <a:pt x="2199323" y="4587812"/>
                    </a:cubicBezTo>
                    <a:cubicBezTo>
                      <a:pt x="2190306" y="4586351"/>
                      <a:pt x="2181924" y="4587558"/>
                      <a:pt x="2174240" y="4591368"/>
                    </a:cubicBezTo>
                    <a:cubicBezTo>
                      <a:pt x="2166493" y="4595178"/>
                      <a:pt x="2160461" y="4601528"/>
                      <a:pt x="2156079" y="4610481"/>
                    </a:cubicBezTo>
                    <a:lnTo>
                      <a:pt x="2015744" y="4908487"/>
                    </a:lnTo>
                    <a:cubicBezTo>
                      <a:pt x="2013140" y="4914392"/>
                      <a:pt x="2010029" y="4918774"/>
                      <a:pt x="2006409" y="4921822"/>
                    </a:cubicBezTo>
                    <a:cubicBezTo>
                      <a:pt x="2002790" y="4924806"/>
                      <a:pt x="1998980" y="4925949"/>
                      <a:pt x="1994853" y="4925314"/>
                    </a:cubicBezTo>
                    <a:cubicBezTo>
                      <a:pt x="1989137" y="4924425"/>
                      <a:pt x="1985455" y="4921822"/>
                      <a:pt x="1983803" y="4917567"/>
                    </a:cubicBezTo>
                    <a:cubicBezTo>
                      <a:pt x="1982153" y="4913313"/>
                      <a:pt x="1981518" y="4907661"/>
                      <a:pt x="1981771" y="4900549"/>
                    </a:cubicBezTo>
                    <a:lnTo>
                      <a:pt x="1988185" y="4534154"/>
                    </a:lnTo>
                    <a:lnTo>
                      <a:pt x="1948942" y="4527931"/>
                    </a:lnTo>
                    <a:lnTo>
                      <a:pt x="1943799" y="4905883"/>
                    </a:lnTo>
                    <a:cubicBezTo>
                      <a:pt x="1943481" y="4921314"/>
                      <a:pt x="1947481" y="4933696"/>
                      <a:pt x="1955864" y="4943031"/>
                    </a:cubicBezTo>
                    <a:cubicBezTo>
                      <a:pt x="1964246" y="4952302"/>
                      <a:pt x="1974787" y="4958017"/>
                      <a:pt x="1987487" y="4959985"/>
                    </a:cubicBezTo>
                    <a:cubicBezTo>
                      <a:pt x="1998917" y="4961827"/>
                      <a:pt x="2009965" y="4960303"/>
                      <a:pt x="2020634" y="4955477"/>
                    </a:cubicBezTo>
                    <a:cubicBezTo>
                      <a:pt x="2031302" y="4950651"/>
                      <a:pt x="2039430" y="4942015"/>
                      <a:pt x="2045208" y="4929505"/>
                    </a:cubicBezTo>
                    <a:lnTo>
                      <a:pt x="2182178" y="4632833"/>
                    </a:lnTo>
                    <a:cubicBezTo>
                      <a:pt x="2184146" y="4628515"/>
                      <a:pt x="2185861" y="4625467"/>
                      <a:pt x="2187448" y="4623562"/>
                    </a:cubicBezTo>
                    <a:cubicBezTo>
                      <a:pt x="2188972" y="4621721"/>
                      <a:pt x="2191195" y="4621022"/>
                      <a:pt x="2194052" y="4621467"/>
                    </a:cubicBezTo>
                    <a:cubicBezTo>
                      <a:pt x="2198116" y="4622102"/>
                      <a:pt x="2200720" y="4626928"/>
                      <a:pt x="2201799" y="4635881"/>
                    </a:cubicBezTo>
                    <a:lnTo>
                      <a:pt x="2240788" y="4961636"/>
                    </a:lnTo>
                    <a:cubicBezTo>
                      <a:pt x="2242376" y="4975289"/>
                      <a:pt x="2247456" y="4985957"/>
                      <a:pt x="2255901" y="4993577"/>
                    </a:cubicBezTo>
                    <a:cubicBezTo>
                      <a:pt x="2264347" y="5001197"/>
                      <a:pt x="2274253" y="5005959"/>
                      <a:pt x="2285746" y="5007737"/>
                    </a:cubicBezTo>
                    <a:cubicBezTo>
                      <a:pt x="2298446" y="5009769"/>
                      <a:pt x="2310257" y="5007737"/>
                      <a:pt x="2321306" y="5001705"/>
                    </a:cubicBezTo>
                    <a:cubicBezTo>
                      <a:pt x="2332292" y="4995672"/>
                      <a:pt x="2340229" y="4985512"/>
                      <a:pt x="2344992" y="4971161"/>
                    </a:cubicBezTo>
                    <a:lnTo>
                      <a:pt x="2462848" y="4608576"/>
                    </a:lnTo>
                    <a:lnTo>
                      <a:pt x="2422970" y="4602226"/>
                    </a:lnTo>
                    <a:lnTo>
                      <a:pt x="2310765" y="4953127"/>
                    </a:lnTo>
                    <a:close/>
                    <a:moveTo>
                      <a:pt x="1668209" y="4856480"/>
                    </a:moveTo>
                    <a:lnTo>
                      <a:pt x="1705674" y="4869815"/>
                    </a:lnTo>
                    <a:lnTo>
                      <a:pt x="1844675" y="4478655"/>
                    </a:lnTo>
                    <a:lnTo>
                      <a:pt x="1807210" y="4465320"/>
                    </a:lnTo>
                    <a:lnTo>
                      <a:pt x="1668209" y="4856480"/>
                    </a:lnTo>
                    <a:close/>
                    <a:moveTo>
                      <a:pt x="1568450" y="4355148"/>
                    </a:moveTo>
                    <a:cubicBezTo>
                      <a:pt x="1544828" y="4343083"/>
                      <a:pt x="1521396" y="4336606"/>
                      <a:pt x="1498092" y="4335780"/>
                    </a:cubicBezTo>
                    <a:cubicBezTo>
                      <a:pt x="1474724" y="4334955"/>
                      <a:pt x="1453515" y="4339590"/>
                      <a:pt x="1434402" y="4349560"/>
                    </a:cubicBezTo>
                    <a:cubicBezTo>
                      <a:pt x="1415288" y="4359529"/>
                      <a:pt x="1400365" y="4375023"/>
                      <a:pt x="1389571" y="4396042"/>
                    </a:cubicBezTo>
                    <a:cubicBezTo>
                      <a:pt x="1380109" y="4414457"/>
                      <a:pt x="1375855" y="4431475"/>
                      <a:pt x="1376680" y="4447032"/>
                    </a:cubicBezTo>
                    <a:cubicBezTo>
                      <a:pt x="1377569" y="4462590"/>
                      <a:pt x="1381824" y="4477004"/>
                      <a:pt x="1389443" y="4490212"/>
                    </a:cubicBezTo>
                    <a:cubicBezTo>
                      <a:pt x="1397064" y="4503420"/>
                      <a:pt x="1406843" y="4515803"/>
                      <a:pt x="1418653" y="4527233"/>
                    </a:cubicBezTo>
                    <a:cubicBezTo>
                      <a:pt x="1430528" y="4538663"/>
                      <a:pt x="1442656" y="4549394"/>
                      <a:pt x="1455166" y="4559554"/>
                    </a:cubicBezTo>
                    <a:cubicBezTo>
                      <a:pt x="1469517" y="4571556"/>
                      <a:pt x="1482725" y="4583494"/>
                      <a:pt x="1494790" y="4595241"/>
                    </a:cubicBezTo>
                    <a:cubicBezTo>
                      <a:pt x="1506918" y="4607052"/>
                      <a:pt x="1515174" y="4619562"/>
                      <a:pt x="1519555" y="4632770"/>
                    </a:cubicBezTo>
                    <a:cubicBezTo>
                      <a:pt x="1523937" y="4645978"/>
                      <a:pt x="1522031" y="4660646"/>
                      <a:pt x="1513649" y="4676902"/>
                    </a:cubicBezTo>
                    <a:cubicBezTo>
                      <a:pt x="1507046" y="4689793"/>
                      <a:pt x="1497330" y="4699381"/>
                      <a:pt x="1484567" y="4705604"/>
                    </a:cubicBezTo>
                    <a:cubicBezTo>
                      <a:pt x="1471803" y="4711891"/>
                      <a:pt x="1457833" y="4714685"/>
                      <a:pt x="1442530" y="4714050"/>
                    </a:cubicBezTo>
                    <a:cubicBezTo>
                      <a:pt x="1427226" y="4713415"/>
                      <a:pt x="1412431" y="4709414"/>
                      <a:pt x="1398080" y="4702048"/>
                    </a:cubicBezTo>
                    <a:cubicBezTo>
                      <a:pt x="1376362" y="4690872"/>
                      <a:pt x="1359916" y="4676394"/>
                      <a:pt x="1348803" y="4658614"/>
                    </a:cubicBezTo>
                    <a:cubicBezTo>
                      <a:pt x="1337691" y="4640771"/>
                      <a:pt x="1332738" y="4620768"/>
                      <a:pt x="1333818" y="4598543"/>
                    </a:cubicBezTo>
                    <a:lnTo>
                      <a:pt x="1296606" y="4598988"/>
                    </a:lnTo>
                    <a:cubicBezTo>
                      <a:pt x="1294448" y="4628579"/>
                      <a:pt x="1301115" y="4655312"/>
                      <a:pt x="1316609" y="4679061"/>
                    </a:cubicBezTo>
                    <a:cubicBezTo>
                      <a:pt x="1332103" y="4702874"/>
                      <a:pt x="1353121" y="4721543"/>
                      <a:pt x="1379665" y="4735195"/>
                    </a:cubicBezTo>
                    <a:cubicBezTo>
                      <a:pt x="1401064" y="4746181"/>
                      <a:pt x="1422908" y="4751832"/>
                      <a:pt x="1445324" y="4752150"/>
                    </a:cubicBezTo>
                    <a:cubicBezTo>
                      <a:pt x="1467739" y="4752467"/>
                      <a:pt x="1488249" y="4747705"/>
                      <a:pt x="1506728" y="4737926"/>
                    </a:cubicBezTo>
                    <a:cubicBezTo>
                      <a:pt x="1525270" y="4728083"/>
                      <a:pt x="1539558" y="4713415"/>
                      <a:pt x="1549590" y="4693920"/>
                    </a:cubicBezTo>
                    <a:cubicBezTo>
                      <a:pt x="1559052" y="4675505"/>
                      <a:pt x="1563306" y="4658551"/>
                      <a:pt x="1562354" y="4643184"/>
                    </a:cubicBezTo>
                    <a:cubicBezTo>
                      <a:pt x="1561402" y="4627753"/>
                      <a:pt x="1556893" y="4613402"/>
                      <a:pt x="1548892" y="4599940"/>
                    </a:cubicBezTo>
                    <a:cubicBezTo>
                      <a:pt x="1540891" y="4586542"/>
                      <a:pt x="1530921" y="4574096"/>
                      <a:pt x="1519111" y="4562666"/>
                    </a:cubicBezTo>
                    <a:cubicBezTo>
                      <a:pt x="1507299" y="4551236"/>
                      <a:pt x="1495108" y="4540441"/>
                      <a:pt x="1482598" y="4530344"/>
                    </a:cubicBezTo>
                    <a:cubicBezTo>
                      <a:pt x="1468120" y="4518724"/>
                      <a:pt x="1454785" y="4507103"/>
                      <a:pt x="1442784" y="4495610"/>
                    </a:cubicBezTo>
                    <a:cubicBezTo>
                      <a:pt x="1430782" y="4484116"/>
                      <a:pt x="1422654" y="4471797"/>
                      <a:pt x="1418463" y="4458653"/>
                    </a:cubicBezTo>
                    <a:cubicBezTo>
                      <a:pt x="1414272" y="4445572"/>
                      <a:pt x="1416368" y="4430713"/>
                      <a:pt x="1424877" y="4414139"/>
                    </a:cubicBezTo>
                    <a:cubicBezTo>
                      <a:pt x="1432624" y="4399026"/>
                      <a:pt x="1443228" y="4388168"/>
                      <a:pt x="1456627" y="4381564"/>
                    </a:cubicBezTo>
                    <a:cubicBezTo>
                      <a:pt x="1470025" y="4374960"/>
                      <a:pt x="1484884" y="4372293"/>
                      <a:pt x="1501140" y="4373690"/>
                    </a:cubicBezTo>
                    <a:cubicBezTo>
                      <a:pt x="1517459" y="4375087"/>
                      <a:pt x="1534033" y="4380103"/>
                      <a:pt x="1550987" y="4388803"/>
                    </a:cubicBezTo>
                    <a:cubicBezTo>
                      <a:pt x="1574609" y="4400931"/>
                      <a:pt x="1592580" y="4416425"/>
                      <a:pt x="1604962" y="4435348"/>
                    </a:cubicBezTo>
                    <a:cubicBezTo>
                      <a:pt x="1617345" y="4454271"/>
                      <a:pt x="1622996" y="4474845"/>
                      <a:pt x="1621853" y="4497070"/>
                    </a:cubicBezTo>
                    <a:lnTo>
                      <a:pt x="1659382" y="4497451"/>
                    </a:lnTo>
                    <a:cubicBezTo>
                      <a:pt x="1661541" y="4467797"/>
                      <a:pt x="1654175" y="4440428"/>
                      <a:pt x="1637284" y="4415219"/>
                    </a:cubicBezTo>
                    <a:cubicBezTo>
                      <a:pt x="1620393" y="4390009"/>
                      <a:pt x="1597406" y="4369943"/>
                      <a:pt x="1568323" y="4355021"/>
                    </a:cubicBezTo>
                    <a:close/>
                    <a:moveTo>
                      <a:pt x="1256538" y="4164648"/>
                    </a:moveTo>
                    <a:lnTo>
                      <a:pt x="1030922" y="4467733"/>
                    </a:lnTo>
                    <a:lnTo>
                      <a:pt x="924750" y="4388676"/>
                    </a:lnTo>
                    <a:lnTo>
                      <a:pt x="902462" y="4418584"/>
                    </a:lnTo>
                    <a:lnTo>
                      <a:pt x="1008634" y="4497642"/>
                    </a:lnTo>
                    <a:lnTo>
                      <a:pt x="1008634" y="4497642"/>
                    </a:lnTo>
                    <a:cubicBezTo>
                      <a:pt x="1008634" y="4497642"/>
                      <a:pt x="1040511" y="4521391"/>
                      <a:pt x="1040511" y="4521391"/>
                    </a:cubicBezTo>
                    <a:lnTo>
                      <a:pt x="1040511" y="4521391"/>
                    </a:lnTo>
                    <a:cubicBezTo>
                      <a:pt x="1040511" y="4521391"/>
                      <a:pt x="1146175" y="4600067"/>
                      <a:pt x="1146175" y="4600067"/>
                    </a:cubicBezTo>
                    <a:lnTo>
                      <a:pt x="1168464" y="4570159"/>
                    </a:lnTo>
                    <a:lnTo>
                      <a:pt x="1062799" y="4491482"/>
                    </a:lnTo>
                    <a:lnTo>
                      <a:pt x="1288415" y="4188397"/>
                    </a:lnTo>
                    <a:lnTo>
                      <a:pt x="1256538" y="4164648"/>
                    </a:lnTo>
                    <a:close/>
                    <a:moveTo>
                      <a:pt x="1079754" y="4033393"/>
                    </a:moveTo>
                    <a:cubicBezTo>
                      <a:pt x="1080897" y="4024313"/>
                      <a:pt x="1076262" y="4014407"/>
                      <a:pt x="1065911" y="4003612"/>
                    </a:cubicBezTo>
                    <a:lnTo>
                      <a:pt x="899795" y="3829685"/>
                    </a:lnTo>
                    <a:lnTo>
                      <a:pt x="872808" y="3855402"/>
                    </a:lnTo>
                    <a:lnTo>
                      <a:pt x="1038860" y="4029329"/>
                    </a:lnTo>
                    <a:lnTo>
                      <a:pt x="929196" y="4134041"/>
                    </a:lnTo>
                    <a:lnTo>
                      <a:pt x="774700" y="3972243"/>
                    </a:lnTo>
                    <a:lnTo>
                      <a:pt x="747712" y="3998024"/>
                    </a:lnTo>
                    <a:lnTo>
                      <a:pt x="902208" y="4159822"/>
                    </a:lnTo>
                    <a:lnTo>
                      <a:pt x="792543" y="4264533"/>
                    </a:lnTo>
                    <a:lnTo>
                      <a:pt x="630301" y="4094670"/>
                    </a:lnTo>
                    <a:lnTo>
                      <a:pt x="603313" y="4120388"/>
                    </a:lnTo>
                    <a:lnTo>
                      <a:pt x="765556" y="4290314"/>
                    </a:lnTo>
                    <a:cubicBezTo>
                      <a:pt x="775843" y="4301109"/>
                      <a:pt x="785559" y="4306126"/>
                      <a:pt x="794639" y="4305491"/>
                    </a:cubicBezTo>
                    <a:cubicBezTo>
                      <a:pt x="803719" y="4304856"/>
                      <a:pt x="812609" y="4300347"/>
                      <a:pt x="821309" y="4292029"/>
                    </a:cubicBezTo>
                    <a:lnTo>
                      <a:pt x="1064895" y="4059428"/>
                    </a:lnTo>
                    <a:cubicBezTo>
                      <a:pt x="1073595" y="4051110"/>
                      <a:pt x="1078484" y="4042474"/>
                      <a:pt x="1079564" y="4033393"/>
                    </a:cubicBezTo>
                    <a:close/>
                    <a:moveTo>
                      <a:pt x="630809" y="3411030"/>
                    </a:moveTo>
                    <a:lnTo>
                      <a:pt x="248158" y="3571875"/>
                    </a:lnTo>
                    <a:lnTo>
                      <a:pt x="201676" y="3461322"/>
                    </a:lnTo>
                    <a:cubicBezTo>
                      <a:pt x="188024" y="3428873"/>
                      <a:pt x="180785" y="3398330"/>
                      <a:pt x="180022" y="3369691"/>
                    </a:cubicBezTo>
                    <a:cubicBezTo>
                      <a:pt x="179260" y="3341052"/>
                      <a:pt x="185610" y="3315652"/>
                      <a:pt x="199263" y="3293555"/>
                    </a:cubicBezTo>
                    <a:cubicBezTo>
                      <a:pt x="212916" y="3271457"/>
                      <a:pt x="234569" y="3254121"/>
                      <a:pt x="264414" y="3241612"/>
                    </a:cubicBezTo>
                    <a:cubicBezTo>
                      <a:pt x="294957" y="3228785"/>
                      <a:pt x="323088" y="3225356"/>
                      <a:pt x="348805" y="3231452"/>
                    </a:cubicBezTo>
                    <a:cubicBezTo>
                      <a:pt x="374523" y="3237484"/>
                      <a:pt x="397129" y="3250819"/>
                      <a:pt x="416750" y="3271330"/>
                    </a:cubicBezTo>
                    <a:cubicBezTo>
                      <a:pt x="436372" y="3291840"/>
                      <a:pt x="452755" y="3317748"/>
                      <a:pt x="465963" y="3349054"/>
                    </a:cubicBezTo>
                    <a:lnTo>
                      <a:pt x="497522" y="3424111"/>
                    </a:lnTo>
                    <a:lnTo>
                      <a:pt x="615569" y="3374517"/>
                    </a:lnTo>
                    <a:lnTo>
                      <a:pt x="631000" y="3411157"/>
                    </a:lnTo>
                    <a:close/>
                    <a:moveTo>
                      <a:pt x="267144" y="3520758"/>
                    </a:moveTo>
                    <a:lnTo>
                      <a:pt x="463042" y="3438398"/>
                    </a:lnTo>
                    <a:lnTo>
                      <a:pt x="431736" y="3363913"/>
                    </a:lnTo>
                    <a:cubicBezTo>
                      <a:pt x="421767" y="3340227"/>
                      <a:pt x="409511" y="3320352"/>
                      <a:pt x="394843" y="3304223"/>
                    </a:cubicBezTo>
                    <a:cubicBezTo>
                      <a:pt x="380238" y="3288157"/>
                      <a:pt x="363283" y="3277489"/>
                      <a:pt x="344043" y="3272345"/>
                    </a:cubicBezTo>
                    <a:cubicBezTo>
                      <a:pt x="324802" y="3267202"/>
                      <a:pt x="303530" y="3269488"/>
                      <a:pt x="280225" y="3279267"/>
                    </a:cubicBezTo>
                    <a:cubicBezTo>
                      <a:pt x="257683" y="3288729"/>
                      <a:pt x="241491" y="3301810"/>
                      <a:pt x="231648" y="3318574"/>
                    </a:cubicBezTo>
                    <a:cubicBezTo>
                      <a:pt x="221805" y="3335274"/>
                      <a:pt x="217424" y="3354514"/>
                      <a:pt x="218503" y="3376358"/>
                    </a:cubicBezTo>
                    <a:cubicBezTo>
                      <a:pt x="219583" y="3398139"/>
                      <a:pt x="225298" y="3421444"/>
                      <a:pt x="235775" y="3446272"/>
                    </a:cubicBezTo>
                    <a:lnTo>
                      <a:pt x="267081" y="3520758"/>
                    </a:lnTo>
                    <a:close/>
                    <a:moveTo>
                      <a:pt x="497586" y="3082608"/>
                    </a:moveTo>
                    <a:lnTo>
                      <a:pt x="110046" y="3043047"/>
                    </a:lnTo>
                    <a:cubicBezTo>
                      <a:pt x="92329" y="3041206"/>
                      <a:pt x="78359" y="3035300"/>
                      <a:pt x="68072" y="3025331"/>
                    </a:cubicBezTo>
                    <a:cubicBezTo>
                      <a:pt x="57785" y="3015361"/>
                      <a:pt x="51054" y="3002915"/>
                      <a:pt x="48006" y="2987929"/>
                    </a:cubicBezTo>
                    <a:cubicBezTo>
                      <a:pt x="44831" y="2972499"/>
                      <a:pt x="46038" y="2958338"/>
                      <a:pt x="51625" y="2945320"/>
                    </a:cubicBezTo>
                    <a:cubicBezTo>
                      <a:pt x="57213" y="2932303"/>
                      <a:pt x="67754" y="2921508"/>
                      <a:pt x="83312" y="2912808"/>
                    </a:cubicBezTo>
                    <a:lnTo>
                      <a:pt x="423735" y="2723515"/>
                    </a:lnTo>
                    <a:lnTo>
                      <a:pt x="431863" y="2763076"/>
                    </a:lnTo>
                    <a:lnTo>
                      <a:pt x="325310" y="2821432"/>
                    </a:lnTo>
                    <a:lnTo>
                      <a:pt x="369062" y="3031300"/>
                    </a:lnTo>
                    <a:lnTo>
                      <a:pt x="489521" y="3042983"/>
                    </a:lnTo>
                    <a:lnTo>
                      <a:pt x="497649" y="3082544"/>
                    </a:lnTo>
                    <a:close/>
                    <a:moveTo>
                      <a:pt x="114617" y="3006598"/>
                    </a:moveTo>
                    <a:lnTo>
                      <a:pt x="330835" y="3027617"/>
                    </a:lnTo>
                    <a:lnTo>
                      <a:pt x="292163" y="2839593"/>
                    </a:lnTo>
                    <a:lnTo>
                      <a:pt x="101727" y="2943924"/>
                    </a:lnTo>
                    <a:cubicBezTo>
                      <a:pt x="86169" y="2952623"/>
                      <a:pt x="80010" y="2964879"/>
                      <a:pt x="83249" y="2980690"/>
                    </a:cubicBezTo>
                    <a:cubicBezTo>
                      <a:pt x="86487" y="2996502"/>
                      <a:pt x="96964" y="3005138"/>
                      <a:pt x="114617" y="3006598"/>
                    </a:cubicBezTo>
                    <a:close/>
                    <a:moveTo>
                      <a:pt x="419544" y="2577148"/>
                    </a:moveTo>
                    <a:lnTo>
                      <a:pt x="5143" y="2600770"/>
                    </a:lnTo>
                    <a:lnTo>
                      <a:pt x="7366" y="2640457"/>
                    </a:lnTo>
                    <a:lnTo>
                      <a:pt x="421767" y="2616772"/>
                    </a:lnTo>
                    <a:lnTo>
                      <a:pt x="419481" y="2577084"/>
                    </a:lnTo>
                    <a:close/>
                    <a:moveTo>
                      <a:pt x="417005" y="2389950"/>
                    </a:moveTo>
                    <a:lnTo>
                      <a:pt x="228727" y="2374392"/>
                    </a:lnTo>
                    <a:lnTo>
                      <a:pt x="234188" y="2307971"/>
                    </a:lnTo>
                    <a:cubicBezTo>
                      <a:pt x="239204" y="2307273"/>
                      <a:pt x="244285" y="2306066"/>
                      <a:pt x="249428" y="2304352"/>
                    </a:cubicBezTo>
                    <a:cubicBezTo>
                      <a:pt x="260541" y="2300669"/>
                      <a:pt x="271907" y="2294382"/>
                      <a:pt x="283464" y="2285365"/>
                    </a:cubicBezTo>
                    <a:lnTo>
                      <a:pt x="435356" y="2167636"/>
                    </a:lnTo>
                    <a:lnTo>
                      <a:pt x="439483" y="2117471"/>
                    </a:lnTo>
                    <a:lnTo>
                      <a:pt x="270192" y="2249361"/>
                    </a:lnTo>
                    <a:cubicBezTo>
                      <a:pt x="260477" y="2256473"/>
                      <a:pt x="251524" y="2261807"/>
                      <a:pt x="243268" y="2265553"/>
                    </a:cubicBezTo>
                    <a:cubicBezTo>
                      <a:pt x="235077" y="2269236"/>
                      <a:pt x="227013" y="2270760"/>
                      <a:pt x="219202" y="2270125"/>
                    </a:cubicBezTo>
                    <a:cubicBezTo>
                      <a:pt x="211391" y="2269490"/>
                      <a:pt x="203454" y="2266633"/>
                      <a:pt x="195580" y="2261616"/>
                    </a:cubicBezTo>
                    <a:cubicBezTo>
                      <a:pt x="187706" y="2256600"/>
                      <a:pt x="179514" y="2249805"/>
                      <a:pt x="171069" y="2241169"/>
                    </a:cubicBezTo>
                    <a:lnTo>
                      <a:pt x="25400" y="2087563"/>
                    </a:lnTo>
                    <a:lnTo>
                      <a:pt x="21526" y="2134616"/>
                    </a:lnTo>
                    <a:lnTo>
                      <a:pt x="154559" y="2274697"/>
                    </a:lnTo>
                    <a:cubicBezTo>
                      <a:pt x="164465" y="2285492"/>
                      <a:pt x="174752" y="2293620"/>
                      <a:pt x="185293" y="2299081"/>
                    </a:cubicBezTo>
                    <a:cubicBezTo>
                      <a:pt x="189611" y="2301304"/>
                      <a:pt x="193929" y="2303018"/>
                      <a:pt x="198247" y="2304479"/>
                    </a:cubicBezTo>
                    <a:lnTo>
                      <a:pt x="192722" y="2371344"/>
                    </a:lnTo>
                    <a:lnTo>
                      <a:pt x="3238" y="2355660"/>
                    </a:lnTo>
                    <a:lnTo>
                      <a:pt x="0" y="2395283"/>
                    </a:lnTo>
                    <a:lnTo>
                      <a:pt x="413639" y="2429510"/>
                    </a:lnTo>
                    <a:lnTo>
                      <a:pt x="416941" y="2389886"/>
                    </a:lnTo>
                    <a:close/>
                  </a:path>
                </a:pathLst>
              </a:custGeom>
              <a:solidFill>
                <a:srgbClr val="4a5b5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0" name="Freeform 19"/>
              <p:cNvSpPr/>
              <p:nvPr/>
            </p:nvSpPr>
            <p:spPr>
              <a:xfrm>
                <a:off x="9305280" y="1055880"/>
                <a:ext cx="78480" cy="78480"/>
              </a:xfrm>
              <a:custGeom>
                <a:avLst/>
                <a:gdLst/>
                <a:ahLst/>
                <a:rect l="l" t="t" r="r" b="b"/>
                <a:pathLst>
                  <a:path w="165919" h="165861">
                    <a:moveTo>
                      <a:pt x="82947" y="29591"/>
                    </a:moveTo>
                    <a:cubicBezTo>
                      <a:pt x="87900" y="29591"/>
                      <a:pt x="92916" y="30290"/>
                      <a:pt x="97933" y="31750"/>
                    </a:cubicBezTo>
                    <a:cubicBezTo>
                      <a:pt x="126190" y="40005"/>
                      <a:pt x="142383" y="69660"/>
                      <a:pt x="134128" y="97917"/>
                    </a:cubicBezTo>
                    <a:cubicBezTo>
                      <a:pt x="127333" y="121158"/>
                      <a:pt x="106061" y="136271"/>
                      <a:pt x="82947" y="136271"/>
                    </a:cubicBezTo>
                    <a:cubicBezTo>
                      <a:pt x="77994" y="136271"/>
                      <a:pt x="72977" y="135573"/>
                      <a:pt x="67961" y="134112"/>
                    </a:cubicBezTo>
                    <a:cubicBezTo>
                      <a:pt x="39703" y="125857"/>
                      <a:pt x="23511" y="96202"/>
                      <a:pt x="31766" y="67945"/>
                    </a:cubicBezTo>
                    <a:cubicBezTo>
                      <a:pt x="38560" y="44704"/>
                      <a:pt x="59833" y="29591"/>
                      <a:pt x="82947" y="29591"/>
                    </a:cubicBezTo>
                    <a:moveTo>
                      <a:pt x="82947" y="0"/>
                    </a:moveTo>
                    <a:lnTo>
                      <a:pt x="82947" y="0"/>
                    </a:lnTo>
                    <a:cubicBezTo>
                      <a:pt x="46371" y="0"/>
                      <a:pt x="13668" y="24511"/>
                      <a:pt x="3381" y="59627"/>
                    </a:cubicBezTo>
                    <a:cubicBezTo>
                      <a:pt x="-2842" y="80899"/>
                      <a:pt x="-429" y="103315"/>
                      <a:pt x="10239" y="122746"/>
                    </a:cubicBezTo>
                    <a:cubicBezTo>
                      <a:pt x="20844" y="142177"/>
                      <a:pt x="38433" y="156274"/>
                      <a:pt x="59706" y="162496"/>
                    </a:cubicBezTo>
                    <a:cubicBezTo>
                      <a:pt x="67326" y="164719"/>
                      <a:pt x="75136" y="165862"/>
                      <a:pt x="83010" y="165862"/>
                    </a:cubicBezTo>
                    <a:cubicBezTo>
                      <a:pt x="119586" y="165862"/>
                      <a:pt x="152289" y="141351"/>
                      <a:pt x="162576" y="106236"/>
                    </a:cubicBezTo>
                    <a:cubicBezTo>
                      <a:pt x="175403" y="62357"/>
                      <a:pt x="150193" y="16193"/>
                      <a:pt x="106315" y="3365"/>
                    </a:cubicBezTo>
                    <a:cubicBezTo>
                      <a:pt x="98695" y="1143"/>
                      <a:pt x="90884" y="0"/>
                      <a:pt x="83010" y="0"/>
                    </a:cubicBezTo>
                    <a:lnTo>
                      <a:pt x="83010" y="0"/>
                    </a:lnTo>
                    <a:close/>
                  </a:path>
                </a:pathLst>
              </a:custGeom>
              <a:solidFill>
                <a:srgbClr val="4a5b5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1" name="Freeform 20"/>
              <p:cNvSpPr/>
              <p:nvPr/>
            </p:nvSpPr>
            <p:spPr>
              <a:xfrm>
                <a:off x="10330200" y="359640"/>
                <a:ext cx="78480" cy="78480"/>
              </a:xfrm>
              <a:custGeom>
                <a:avLst/>
                <a:gdLst/>
                <a:ahLst/>
                <a:rect l="l" t="t" r="r" b="b"/>
                <a:pathLst>
                  <a:path w="165957" h="165861">
                    <a:moveTo>
                      <a:pt x="82947" y="29591"/>
                    </a:moveTo>
                    <a:cubicBezTo>
                      <a:pt x="87900" y="29591"/>
                      <a:pt x="92916" y="30290"/>
                      <a:pt x="97933" y="31750"/>
                    </a:cubicBezTo>
                    <a:cubicBezTo>
                      <a:pt x="126190" y="40005"/>
                      <a:pt x="142383" y="69660"/>
                      <a:pt x="134128" y="97917"/>
                    </a:cubicBezTo>
                    <a:cubicBezTo>
                      <a:pt x="127333" y="121158"/>
                      <a:pt x="106061" y="136271"/>
                      <a:pt x="82947" y="136271"/>
                    </a:cubicBezTo>
                    <a:cubicBezTo>
                      <a:pt x="77994" y="136271"/>
                      <a:pt x="72977" y="135572"/>
                      <a:pt x="67961" y="134112"/>
                    </a:cubicBezTo>
                    <a:cubicBezTo>
                      <a:pt x="39703" y="125857"/>
                      <a:pt x="23511" y="96202"/>
                      <a:pt x="31766" y="67945"/>
                    </a:cubicBezTo>
                    <a:cubicBezTo>
                      <a:pt x="38560" y="44704"/>
                      <a:pt x="59833" y="29591"/>
                      <a:pt x="82947" y="29591"/>
                    </a:cubicBezTo>
                    <a:moveTo>
                      <a:pt x="82947" y="0"/>
                    </a:moveTo>
                    <a:lnTo>
                      <a:pt x="82947" y="0"/>
                    </a:lnTo>
                    <a:cubicBezTo>
                      <a:pt x="46371" y="0"/>
                      <a:pt x="13668" y="24511"/>
                      <a:pt x="3381" y="59626"/>
                    </a:cubicBezTo>
                    <a:cubicBezTo>
                      <a:pt x="-2842" y="80899"/>
                      <a:pt x="-429" y="103315"/>
                      <a:pt x="10239" y="122746"/>
                    </a:cubicBezTo>
                    <a:cubicBezTo>
                      <a:pt x="20844" y="142177"/>
                      <a:pt x="38433" y="156274"/>
                      <a:pt x="59706" y="162496"/>
                    </a:cubicBezTo>
                    <a:cubicBezTo>
                      <a:pt x="67326" y="164719"/>
                      <a:pt x="75136" y="165862"/>
                      <a:pt x="83010" y="165862"/>
                    </a:cubicBezTo>
                    <a:cubicBezTo>
                      <a:pt x="119586" y="165862"/>
                      <a:pt x="152289" y="141351"/>
                      <a:pt x="162576" y="106235"/>
                    </a:cubicBezTo>
                    <a:cubicBezTo>
                      <a:pt x="168799" y="84963"/>
                      <a:pt x="166386" y="62547"/>
                      <a:pt x="155718" y="43116"/>
                    </a:cubicBezTo>
                    <a:cubicBezTo>
                      <a:pt x="145113" y="23685"/>
                      <a:pt x="127524" y="9588"/>
                      <a:pt x="106251" y="3365"/>
                    </a:cubicBezTo>
                    <a:cubicBezTo>
                      <a:pt x="98631" y="1143"/>
                      <a:pt x="90821" y="0"/>
                      <a:pt x="82947" y="0"/>
                    </a:cubicBezTo>
                    <a:lnTo>
                      <a:pt x="82947" y="0"/>
                    </a:lnTo>
                    <a:close/>
                  </a:path>
                </a:pathLst>
              </a:custGeom>
              <a:solidFill>
                <a:srgbClr val="4a5b5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102" name="Graphic 24"/>
          <p:cNvGrpSpPr/>
          <p:nvPr/>
        </p:nvGrpSpPr>
        <p:grpSpPr>
          <a:xfrm>
            <a:off x="3370680" y="2097360"/>
            <a:ext cx="7593120" cy="4442400"/>
            <a:chOff x="3370680" y="2097360"/>
            <a:chExt cx="7593120" cy="4442400"/>
          </a:xfrm>
        </p:grpSpPr>
        <p:grpSp>
          <p:nvGrpSpPr>
            <p:cNvPr id="103" name="Graphic 24"/>
            <p:cNvGrpSpPr/>
            <p:nvPr/>
          </p:nvGrpSpPr>
          <p:grpSpPr>
            <a:xfrm>
              <a:off x="3370680" y="4610880"/>
              <a:ext cx="7401960" cy="1866600"/>
              <a:chOff x="3370680" y="4610880"/>
              <a:chExt cx="7401960" cy="1866600"/>
            </a:xfrm>
          </p:grpSpPr>
          <p:sp>
            <p:nvSpPr>
              <p:cNvPr id="104" name="Freeform 27"/>
              <p:cNvSpPr/>
              <p:nvPr/>
            </p:nvSpPr>
            <p:spPr>
              <a:xfrm>
                <a:off x="3370680" y="5178960"/>
                <a:ext cx="1499040" cy="531000"/>
              </a:xfrm>
              <a:custGeom>
                <a:avLst/>
                <a:gdLst/>
                <a:ahLst/>
                <a:rect l="l" t="t" r="r" b="b"/>
                <a:pathLst>
                  <a:path w="749467" h="265560">
                    <a:moveTo>
                      <a:pt x="749467" y="265560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5" name="Freeform 28"/>
              <p:cNvSpPr/>
              <p:nvPr/>
            </p:nvSpPr>
            <p:spPr>
              <a:xfrm>
                <a:off x="4299840" y="5148360"/>
                <a:ext cx="597960" cy="211680"/>
              </a:xfrm>
              <a:custGeom>
                <a:avLst/>
                <a:gdLst/>
                <a:ahLst/>
                <a:rect l="l" t="t" r="r" b="b"/>
                <a:pathLst>
                  <a:path w="299025" h="105996">
                    <a:moveTo>
                      <a:pt x="299025" y="105996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6" name="Freeform 29"/>
              <p:cNvSpPr/>
              <p:nvPr/>
            </p:nvSpPr>
            <p:spPr>
              <a:xfrm>
                <a:off x="4395240" y="4610880"/>
                <a:ext cx="1657800" cy="587160"/>
              </a:xfrm>
              <a:custGeom>
                <a:avLst/>
                <a:gdLst/>
                <a:ahLst/>
                <a:rect l="l" t="t" r="r" b="b"/>
                <a:pathLst>
                  <a:path w="828744" h="293673">
                    <a:moveTo>
                      <a:pt x="828744" y="293674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7" name="Freeform 30"/>
              <p:cNvSpPr/>
              <p:nvPr/>
            </p:nvSpPr>
            <p:spPr>
              <a:xfrm>
                <a:off x="6852240" y="5481720"/>
                <a:ext cx="364320" cy="128880"/>
              </a:xfrm>
              <a:custGeom>
                <a:avLst/>
                <a:gdLst/>
                <a:ahLst/>
                <a:rect l="l" t="t" r="r" b="b"/>
                <a:pathLst>
                  <a:path w="182251" h="64585">
                    <a:moveTo>
                      <a:pt x="182251" y="64585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8" name="Freeform 31"/>
              <p:cNvSpPr/>
              <p:nvPr/>
            </p:nvSpPr>
            <p:spPr>
              <a:xfrm>
                <a:off x="8384400" y="6024600"/>
                <a:ext cx="1279080" cy="452880"/>
              </a:xfrm>
              <a:custGeom>
                <a:avLst/>
                <a:gdLst/>
                <a:ahLst/>
                <a:rect l="l" t="t" r="r" b="b"/>
                <a:pathLst>
                  <a:path w="639450" h="226524">
                    <a:moveTo>
                      <a:pt x="639450" y="226524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9" name="Freeform 32"/>
              <p:cNvSpPr/>
              <p:nvPr/>
            </p:nvSpPr>
            <p:spPr>
              <a:xfrm>
                <a:off x="8423280" y="5022720"/>
                <a:ext cx="2349360" cy="832320"/>
              </a:xfrm>
              <a:custGeom>
                <a:avLst/>
                <a:gdLst/>
                <a:ahLst/>
                <a:rect l="l" t="t" r="r" b="b"/>
                <a:pathLst>
                  <a:path w="1174307" h="416101">
                    <a:moveTo>
                      <a:pt x="0" y="416101"/>
                    </a:moveTo>
                    <a:lnTo>
                      <a:pt x="1174308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10" name="Freeform 33"/>
            <p:cNvSpPr/>
            <p:nvPr/>
          </p:nvSpPr>
          <p:spPr>
            <a:xfrm>
              <a:off x="4937400" y="5566680"/>
              <a:ext cx="33120" cy="36360"/>
            </a:xfrm>
            <a:custGeom>
              <a:avLst/>
              <a:gdLst/>
              <a:ahLst/>
              <a:rect l="l" t="t" r="r" b="b"/>
              <a:pathLst>
                <a:path w="16749" h="18330">
                  <a:moveTo>
                    <a:pt x="16750" y="18331"/>
                  </a:moveTo>
                  <a:cubicBezTo>
                    <a:pt x="11040" y="12347"/>
                    <a:pt x="5330" y="6364"/>
                    <a:pt x="0" y="0"/>
                  </a:cubicBezTo>
                  <a:cubicBezTo>
                    <a:pt x="6091" y="5509"/>
                    <a:pt x="11611" y="11967"/>
                    <a:pt x="16750" y="18331"/>
                  </a:cubicBezTo>
                  <a:close/>
                </a:path>
              </a:pathLst>
            </a:custGeom>
            <a:noFill/>
            <a:ln w="9501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Freeform 34"/>
            <p:cNvSpPr/>
            <p:nvPr/>
          </p:nvSpPr>
          <p:spPr>
            <a:xfrm>
              <a:off x="5091840" y="5512680"/>
              <a:ext cx="3960" cy="51480"/>
            </a:xfrm>
            <a:custGeom>
              <a:avLst/>
              <a:gdLst/>
              <a:ahLst/>
              <a:rect l="l" t="t" r="r" b="b"/>
              <a:pathLst>
                <a:path w="2122" h="25834">
                  <a:moveTo>
                    <a:pt x="2122" y="25834"/>
                  </a:moveTo>
                  <a:cubicBezTo>
                    <a:pt x="600" y="17286"/>
                    <a:pt x="-162" y="8643"/>
                    <a:pt x="29" y="0"/>
                  </a:cubicBezTo>
                  <a:cubicBezTo>
                    <a:pt x="1171" y="8548"/>
                    <a:pt x="1742" y="17286"/>
                    <a:pt x="2122" y="25834"/>
                  </a:cubicBezTo>
                  <a:close/>
                </a:path>
              </a:pathLst>
            </a:custGeom>
            <a:noFill/>
            <a:ln w="9501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12" name="Graphic 24"/>
            <p:cNvGrpSpPr/>
            <p:nvPr/>
          </p:nvGrpSpPr>
          <p:grpSpPr>
            <a:xfrm>
              <a:off x="7140240" y="4286160"/>
              <a:ext cx="442440" cy="896400"/>
              <a:chOff x="7140240" y="4286160"/>
              <a:chExt cx="442440" cy="896400"/>
            </a:xfrm>
          </p:grpSpPr>
          <p:sp>
            <p:nvSpPr>
              <p:cNvPr id="113" name="Freeform 36"/>
              <p:cNvSpPr/>
              <p:nvPr/>
            </p:nvSpPr>
            <p:spPr>
              <a:xfrm>
                <a:off x="7140240" y="5045400"/>
                <a:ext cx="100800" cy="88200"/>
              </a:xfrm>
              <a:custGeom>
                <a:avLst/>
                <a:gdLst/>
                <a:ahLst/>
                <a:rect l="l" t="t" r="r" b="b"/>
                <a:pathLst>
                  <a:path w="50471" h="44210">
                    <a:moveTo>
                      <a:pt x="50225" y="0"/>
                    </a:moveTo>
                    <a:cubicBezTo>
                      <a:pt x="49464" y="3799"/>
                      <a:pt x="45466" y="6174"/>
                      <a:pt x="40327" y="7123"/>
                    </a:cubicBezTo>
                    <a:cubicBezTo>
                      <a:pt x="34522" y="8168"/>
                      <a:pt x="24719" y="8643"/>
                      <a:pt x="21769" y="2659"/>
                    </a:cubicBezTo>
                    <a:cubicBezTo>
                      <a:pt x="20627" y="4844"/>
                      <a:pt x="19580" y="7218"/>
                      <a:pt x="17772" y="9403"/>
                    </a:cubicBezTo>
                    <a:cubicBezTo>
                      <a:pt x="12537" y="15672"/>
                      <a:pt x="6161" y="19281"/>
                      <a:pt x="2354" y="26974"/>
                    </a:cubicBezTo>
                    <a:cubicBezTo>
                      <a:pt x="-406" y="32388"/>
                      <a:pt x="-2024" y="41886"/>
                      <a:pt x="5019" y="43690"/>
                    </a:cubicBezTo>
                    <a:cubicBezTo>
                      <a:pt x="10253" y="45020"/>
                      <a:pt x="16154" y="43690"/>
                      <a:pt x="21293" y="40936"/>
                    </a:cubicBezTo>
                    <a:cubicBezTo>
                      <a:pt x="21103" y="39606"/>
                      <a:pt x="21008" y="38371"/>
                      <a:pt x="21008" y="37042"/>
                    </a:cubicBezTo>
                    <a:cubicBezTo>
                      <a:pt x="21008" y="21370"/>
                      <a:pt x="33285" y="8643"/>
                      <a:pt x="48797" y="7788"/>
                    </a:cubicBezTo>
                    <a:cubicBezTo>
                      <a:pt x="49273" y="5699"/>
                      <a:pt x="50986" y="2185"/>
                      <a:pt x="50320" y="0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4" name="Freeform 37"/>
              <p:cNvSpPr/>
              <p:nvPr/>
            </p:nvSpPr>
            <p:spPr>
              <a:xfrm>
                <a:off x="7181640" y="4725720"/>
                <a:ext cx="340560" cy="411840"/>
              </a:xfrm>
              <a:custGeom>
                <a:avLst/>
                <a:gdLst/>
                <a:ahLst/>
                <a:rect l="l" t="t" r="r" b="b"/>
                <a:pathLst>
                  <a:path w="170329" h="206026">
                    <a:moveTo>
                      <a:pt x="169537" y="200711"/>
                    </a:moveTo>
                    <a:cubicBezTo>
                      <a:pt x="163732" y="207834"/>
                      <a:pt x="139844" y="208309"/>
                      <a:pt x="136703" y="199001"/>
                    </a:cubicBezTo>
                    <a:cubicBezTo>
                      <a:pt x="133848" y="190358"/>
                      <a:pt x="133468" y="180670"/>
                      <a:pt x="132326" y="171742"/>
                    </a:cubicBezTo>
                    <a:cubicBezTo>
                      <a:pt x="130993" y="161294"/>
                      <a:pt x="128995" y="150942"/>
                      <a:pt x="126615" y="140684"/>
                    </a:cubicBezTo>
                    <a:cubicBezTo>
                      <a:pt x="123760" y="128432"/>
                      <a:pt x="120334" y="116370"/>
                      <a:pt x="116623" y="104402"/>
                    </a:cubicBezTo>
                    <a:cubicBezTo>
                      <a:pt x="113292" y="93385"/>
                      <a:pt x="109104" y="82747"/>
                      <a:pt x="108057" y="71255"/>
                    </a:cubicBezTo>
                    <a:cubicBezTo>
                      <a:pt x="107391" y="63751"/>
                      <a:pt x="110532" y="56058"/>
                      <a:pt x="108533" y="48555"/>
                    </a:cubicBezTo>
                    <a:cubicBezTo>
                      <a:pt x="107962" y="46465"/>
                      <a:pt x="106915" y="44471"/>
                      <a:pt x="105392" y="43141"/>
                    </a:cubicBezTo>
                    <a:cubicBezTo>
                      <a:pt x="104346" y="42191"/>
                      <a:pt x="102823" y="42191"/>
                      <a:pt x="101681" y="43141"/>
                    </a:cubicBezTo>
                    <a:cubicBezTo>
                      <a:pt x="95970" y="47510"/>
                      <a:pt x="89975" y="51689"/>
                      <a:pt x="85502" y="57388"/>
                    </a:cubicBezTo>
                    <a:cubicBezTo>
                      <a:pt x="78174" y="66791"/>
                      <a:pt x="69989" y="75719"/>
                      <a:pt x="61233" y="83887"/>
                    </a:cubicBezTo>
                    <a:cubicBezTo>
                      <a:pt x="53429" y="91200"/>
                      <a:pt x="43912" y="97659"/>
                      <a:pt x="39725" y="107821"/>
                    </a:cubicBezTo>
                    <a:cubicBezTo>
                      <a:pt x="38583" y="110576"/>
                      <a:pt x="37821" y="113615"/>
                      <a:pt x="37155" y="116560"/>
                    </a:cubicBezTo>
                    <a:cubicBezTo>
                      <a:pt x="35061" y="125203"/>
                      <a:pt x="32968" y="133751"/>
                      <a:pt x="31064" y="142394"/>
                    </a:cubicBezTo>
                    <a:cubicBezTo>
                      <a:pt x="30017" y="147428"/>
                      <a:pt x="29922" y="160820"/>
                      <a:pt x="26306" y="164524"/>
                    </a:cubicBezTo>
                    <a:cubicBezTo>
                      <a:pt x="25640" y="165189"/>
                      <a:pt x="24783" y="165568"/>
                      <a:pt x="23927" y="165948"/>
                    </a:cubicBezTo>
                    <a:cubicBezTo>
                      <a:pt x="18216" y="168038"/>
                      <a:pt x="10603" y="169178"/>
                      <a:pt x="4988" y="166328"/>
                    </a:cubicBezTo>
                    <a:cubicBezTo>
                      <a:pt x="-3768" y="161959"/>
                      <a:pt x="1371" y="149897"/>
                      <a:pt x="2799" y="142774"/>
                    </a:cubicBezTo>
                    <a:cubicBezTo>
                      <a:pt x="6130" y="125583"/>
                      <a:pt x="6130" y="106872"/>
                      <a:pt x="11554" y="90155"/>
                    </a:cubicBezTo>
                    <a:cubicBezTo>
                      <a:pt x="15552" y="77713"/>
                      <a:pt x="23260" y="65176"/>
                      <a:pt x="29351" y="53589"/>
                    </a:cubicBezTo>
                    <a:cubicBezTo>
                      <a:pt x="33444" y="45800"/>
                      <a:pt x="37631" y="37822"/>
                      <a:pt x="42485" y="30414"/>
                    </a:cubicBezTo>
                    <a:cubicBezTo>
                      <a:pt x="45340" y="26045"/>
                      <a:pt x="48290" y="21771"/>
                      <a:pt x="50860" y="17212"/>
                    </a:cubicBezTo>
                    <a:cubicBezTo>
                      <a:pt x="52478" y="14268"/>
                      <a:pt x="53525" y="9044"/>
                      <a:pt x="55428" y="5814"/>
                    </a:cubicBezTo>
                    <a:cubicBezTo>
                      <a:pt x="56094" y="4770"/>
                      <a:pt x="57427" y="4295"/>
                      <a:pt x="58664" y="4675"/>
                    </a:cubicBezTo>
                    <a:cubicBezTo>
                      <a:pt x="62280" y="5719"/>
                      <a:pt x="70275" y="7619"/>
                      <a:pt x="71036" y="7619"/>
                    </a:cubicBezTo>
                    <a:cubicBezTo>
                      <a:pt x="77222" y="7999"/>
                      <a:pt x="83408" y="7334"/>
                      <a:pt x="89404" y="6289"/>
                    </a:cubicBezTo>
                    <a:cubicBezTo>
                      <a:pt x="99206" y="4580"/>
                      <a:pt x="108723" y="1825"/>
                      <a:pt x="118621" y="496"/>
                    </a:cubicBezTo>
                    <a:cubicBezTo>
                      <a:pt x="124331" y="-264"/>
                      <a:pt x="125283" y="-644"/>
                      <a:pt x="128900" y="3155"/>
                    </a:cubicBezTo>
                    <a:cubicBezTo>
                      <a:pt x="131659" y="6099"/>
                      <a:pt x="134895" y="8759"/>
                      <a:pt x="139368" y="7524"/>
                    </a:cubicBezTo>
                    <a:cubicBezTo>
                      <a:pt x="143080" y="6479"/>
                      <a:pt x="145174" y="3915"/>
                      <a:pt x="147267" y="876"/>
                    </a:cubicBezTo>
                    <a:cubicBezTo>
                      <a:pt x="148600" y="1255"/>
                      <a:pt x="149932" y="2300"/>
                      <a:pt x="151074" y="3060"/>
                    </a:cubicBezTo>
                    <a:cubicBezTo>
                      <a:pt x="152026" y="3630"/>
                      <a:pt x="152978" y="4105"/>
                      <a:pt x="153929" y="4580"/>
                    </a:cubicBezTo>
                    <a:cubicBezTo>
                      <a:pt x="155642" y="5434"/>
                      <a:pt x="156880" y="5719"/>
                      <a:pt x="157165" y="7904"/>
                    </a:cubicBezTo>
                    <a:cubicBezTo>
                      <a:pt x="158022" y="14078"/>
                      <a:pt x="156975" y="20346"/>
                      <a:pt x="155452" y="26425"/>
                    </a:cubicBezTo>
                    <a:cubicBezTo>
                      <a:pt x="152312" y="39057"/>
                      <a:pt x="149647" y="51784"/>
                      <a:pt x="145364" y="64131"/>
                    </a:cubicBezTo>
                    <a:cubicBezTo>
                      <a:pt x="143080" y="70590"/>
                      <a:pt x="141176" y="76764"/>
                      <a:pt x="143461" y="83412"/>
                    </a:cubicBezTo>
                    <a:cubicBezTo>
                      <a:pt x="145745" y="90060"/>
                      <a:pt x="151265" y="95949"/>
                      <a:pt x="153739" y="102883"/>
                    </a:cubicBezTo>
                    <a:cubicBezTo>
                      <a:pt x="158783" y="116749"/>
                      <a:pt x="158212" y="131661"/>
                      <a:pt x="160306" y="146003"/>
                    </a:cubicBezTo>
                    <a:cubicBezTo>
                      <a:pt x="162495" y="161389"/>
                      <a:pt x="165540" y="176776"/>
                      <a:pt x="168966" y="191878"/>
                    </a:cubicBezTo>
                    <a:cubicBezTo>
                      <a:pt x="169632" y="195012"/>
                      <a:pt x="171250" y="198716"/>
                      <a:pt x="169632" y="200806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5" name="Freeform 38"/>
              <p:cNvSpPr/>
              <p:nvPr/>
            </p:nvSpPr>
            <p:spPr>
              <a:xfrm>
                <a:off x="7182000" y="5060880"/>
                <a:ext cx="117000" cy="116640"/>
              </a:xfrm>
              <a:custGeom>
                <a:avLst/>
                <a:gdLst/>
                <a:ahLst/>
                <a:rect l="l" t="t" r="r" b="b"/>
                <a:pathLst>
                  <a:path w="58625" h="58506">
                    <a:moveTo>
                      <a:pt x="58625" y="29253"/>
                    </a:moveTo>
                    <a:cubicBezTo>
                      <a:pt x="58625" y="45400"/>
                      <a:pt x="45491" y="58507"/>
                      <a:pt x="29313" y="58507"/>
                    </a:cubicBezTo>
                    <a:cubicBezTo>
                      <a:pt x="14466" y="58507"/>
                      <a:pt x="2189" y="47489"/>
                      <a:pt x="285" y="33147"/>
                    </a:cubicBezTo>
                    <a:cubicBezTo>
                      <a:pt x="95" y="31818"/>
                      <a:pt x="0" y="30583"/>
                      <a:pt x="0" y="29253"/>
                    </a:cubicBezTo>
                    <a:cubicBezTo>
                      <a:pt x="0" y="13582"/>
                      <a:pt x="12277" y="855"/>
                      <a:pt x="27790" y="0"/>
                    </a:cubicBezTo>
                    <a:cubicBezTo>
                      <a:pt x="28266" y="0"/>
                      <a:pt x="28742" y="0"/>
                      <a:pt x="29313" y="0"/>
                    </a:cubicBezTo>
                    <a:cubicBezTo>
                      <a:pt x="45491" y="0"/>
                      <a:pt x="58625" y="13107"/>
                      <a:pt x="58625" y="29253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6" name="Freeform 39"/>
              <p:cNvSpPr/>
              <p:nvPr/>
            </p:nvSpPr>
            <p:spPr>
              <a:xfrm>
                <a:off x="7329600" y="4326120"/>
                <a:ext cx="79200" cy="111240"/>
              </a:xfrm>
              <a:custGeom>
                <a:avLst/>
                <a:gdLst/>
                <a:ahLst/>
                <a:rect l="l" t="t" r="r" b="b"/>
                <a:pathLst>
                  <a:path w="39737" h="55726">
                    <a:moveTo>
                      <a:pt x="39738" y="47943"/>
                    </a:moveTo>
                    <a:cubicBezTo>
                      <a:pt x="36692" y="54212"/>
                      <a:pt x="29174" y="57251"/>
                      <a:pt x="22607" y="54972"/>
                    </a:cubicBezTo>
                    <a:cubicBezTo>
                      <a:pt x="19942" y="54022"/>
                      <a:pt x="16135" y="49748"/>
                      <a:pt x="14327" y="47563"/>
                    </a:cubicBezTo>
                    <a:cubicBezTo>
                      <a:pt x="7951" y="39870"/>
                      <a:pt x="9854" y="34266"/>
                      <a:pt x="6904" y="27428"/>
                    </a:cubicBezTo>
                    <a:cubicBezTo>
                      <a:pt x="5286" y="23819"/>
                      <a:pt x="1194" y="23154"/>
                      <a:pt x="432" y="19260"/>
                    </a:cubicBezTo>
                    <a:cubicBezTo>
                      <a:pt x="-805" y="12991"/>
                      <a:pt x="432" y="6723"/>
                      <a:pt x="6523" y="2828"/>
                    </a:cubicBezTo>
                    <a:cubicBezTo>
                      <a:pt x="9378" y="1024"/>
                      <a:pt x="12900" y="359"/>
                      <a:pt x="16230" y="74"/>
                    </a:cubicBezTo>
                    <a:cubicBezTo>
                      <a:pt x="21846" y="-306"/>
                      <a:pt x="27746" y="739"/>
                      <a:pt x="32219" y="4063"/>
                    </a:cubicBezTo>
                    <a:cubicBezTo>
                      <a:pt x="35074" y="6248"/>
                      <a:pt x="37549" y="9762"/>
                      <a:pt x="38881" y="13086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7" name="Freeform 40"/>
              <p:cNvSpPr/>
              <p:nvPr/>
            </p:nvSpPr>
            <p:spPr>
              <a:xfrm>
                <a:off x="7216920" y="4549680"/>
                <a:ext cx="100800" cy="215640"/>
              </a:xfrm>
              <a:custGeom>
                <a:avLst/>
                <a:gdLst/>
                <a:ahLst/>
                <a:rect l="l" t="t" r="r" b="b"/>
                <a:pathLst>
                  <a:path w="50622" h="107911">
                    <a:moveTo>
                      <a:pt x="50580" y="2104"/>
                    </a:moveTo>
                    <a:cubicBezTo>
                      <a:pt x="49248" y="3054"/>
                      <a:pt x="47535" y="3149"/>
                      <a:pt x="45917" y="3054"/>
                    </a:cubicBezTo>
                    <a:cubicBezTo>
                      <a:pt x="43347" y="2864"/>
                      <a:pt x="40873" y="2484"/>
                      <a:pt x="38398" y="1914"/>
                    </a:cubicBezTo>
                    <a:cubicBezTo>
                      <a:pt x="36780" y="1534"/>
                      <a:pt x="34306" y="-175"/>
                      <a:pt x="32688" y="15"/>
                    </a:cubicBezTo>
                    <a:cubicBezTo>
                      <a:pt x="30690" y="205"/>
                      <a:pt x="28501" y="5998"/>
                      <a:pt x="27454" y="7803"/>
                    </a:cubicBezTo>
                    <a:cubicBezTo>
                      <a:pt x="23266" y="15591"/>
                      <a:pt x="20506" y="23474"/>
                      <a:pt x="18888" y="32212"/>
                    </a:cubicBezTo>
                    <a:cubicBezTo>
                      <a:pt x="16795" y="43990"/>
                      <a:pt x="17366" y="57857"/>
                      <a:pt x="14796" y="69539"/>
                    </a:cubicBezTo>
                    <a:cubicBezTo>
                      <a:pt x="13844" y="74098"/>
                      <a:pt x="12702" y="77422"/>
                      <a:pt x="9466" y="80937"/>
                    </a:cubicBezTo>
                    <a:cubicBezTo>
                      <a:pt x="6897" y="83691"/>
                      <a:pt x="1853" y="85875"/>
                      <a:pt x="521" y="89675"/>
                    </a:cubicBezTo>
                    <a:cubicBezTo>
                      <a:pt x="-907" y="94043"/>
                      <a:pt x="806" y="100407"/>
                      <a:pt x="3185" y="103256"/>
                    </a:cubicBezTo>
                    <a:cubicBezTo>
                      <a:pt x="5279" y="105726"/>
                      <a:pt x="6707" y="107341"/>
                      <a:pt x="9657" y="107815"/>
                    </a:cubicBezTo>
                    <a:cubicBezTo>
                      <a:pt x="11751" y="108195"/>
                      <a:pt x="20697" y="107435"/>
                      <a:pt x="21839" y="105821"/>
                    </a:cubicBezTo>
                    <a:cubicBezTo>
                      <a:pt x="24789" y="101737"/>
                      <a:pt x="18603" y="101927"/>
                      <a:pt x="15748" y="101832"/>
                    </a:cubicBezTo>
                    <a:cubicBezTo>
                      <a:pt x="15272" y="101832"/>
                      <a:pt x="13559" y="101832"/>
                      <a:pt x="13273" y="101452"/>
                    </a:cubicBezTo>
                    <a:cubicBezTo>
                      <a:pt x="12036" y="99742"/>
                      <a:pt x="15082" y="95373"/>
                      <a:pt x="16033" y="94233"/>
                    </a:cubicBezTo>
                    <a:cubicBezTo>
                      <a:pt x="18603" y="91099"/>
                      <a:pt x="22505" y="89580"/>
                      <a:pt x="23457" y="85305"/>
                    </a:cubicBezTo>
                    <a:cubicBezTo>
                      <a:pt x="23932" y="83026"/>
                      <a:pt x="23171" y="81031"/>
                      <a:pt x="23837" y="78942"/>
                    </a:cubicBezTo>
                    <a:cubicBezTo>
                      <a:pt x="24694" y="76283"/>
                      <a:pt x="26597" y="73433"/>
                      <a:pt x="27739" y="70774"/>
                    </a:cubicBezTo>
                    <a:cubicBezTo>
                      <a:pt x="32403" y="60041"/>
                      <a:pt x="39160" y="49973"/>
                      <a:pt x="42395" y="38671"/>
                    </a:cubicBezTo>
                    <a:cubicBezTo>
                      <a:pt x="45441" y="28033"/>
                      <a:pt x="45155" y="16636"/>
                      <a:pt x="49153" y="6283"/>
                    </a:cubicBezTo>
                    <a:cubicBezTo>
                      <a:pt x="49628" y="5144"/>
                      <a:pt x="50866" y="3434"/>
                      <a:pt x="50580" y="2199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8" name="Freeform 41"/>
              <p:cNvSpPr/>
              <p:nvPr/>
            </p:nvSpPr>
            <p:spPr>
              <a:xfrm>
                <a:off x="7478280" y="4689720"/>
                <a:ext cx="26640" cy="47160"/>
              </a:xfrm>
              <a:custGeom>
                <a:avLst/>
                <a:gdLst/>
                <a:ahLst/>
                <a:rect l="l" t="t" r="r" b="b"/>
                <a:pathLst>
                  <a:path w="13450" h="23744">
                    <a:moveTo>
                      <a:pt x="13347" y="11967"/>
                    </a:moveTo>
                    <a:cubicBezTo>
                      <a:pt x="13061" y="7883"/>
                      <a:pt x="12110" y="3989"/>
                      <a:pt x="11253" y="0"/>
                    </a:cubicBezTo>
                    <a:cubicBezTo>
                      <a:pt x="4686" y="2659"/>
                      <a:pt x="2878" y="10543"/>
                      <a:pt x="213" y="16336"/>
                    </a:cubicBezTo>
                    <a:cubicBezTo>
                      <a:pt x="-548" y="17951"/>
                      <a:pt x="880" y="19756"/>
                      <a:pt x="2117" y="20515"/>
                    </a:cubicBezTo>
                    <a:cubicBezTo>
                      <a:pt x="3735" y="21560"/>
                      <a:pt x="5353" y="22510"/>
                      <a:pt x="7066" y="23175"/>
                    </a:cubicBezTo>
                    <a:cubicBezTo>
                      <a:pt x="7827" y="23460"/>
                      <a:pt x="8683" y="23745"/>
                      <a:pt x="9445" y="23745"/>
                    </a:cubicBezTo>
                    <a:cubicBezTo>
                      <a:pt x="13823" y="23745"/>
                      <a:pt x="13442" y="17571"/>
                      <a:pt x="13442" y="14627"/>
                    </a:cubicBezTo>
                    <a:cubicBezTo>
                      <a:pt x="13442" y="13677"/>
                      <a:pt x="13442" y="12822"/>
                      <a:pt x="13347" y="11872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9" name="Freeform 42"/>
              <p:cNvSpPr/>
              <p:nvPr/>
            </p:nvSpPr>
            <p:spPr>
              <a:xfrm>
                <a:off x="7366320" y="4420800"/>
                <a:ext cx="43200" cy="16920"/>
              </a:xfrm>
              <a:custGeom>
                <a:avLst/>
                <a:gdLst/>
                <a:ahLst/>
                <a:rect l="l" t="t" r="r" b="b"/>
                <a:pathLst>
                  <a:path w="21794" h="8618">
                    <a:moveTo>
                      <a:pt x="0" y="4939"/>
                    </a:moveTo>
                    <a:cubicBezTo>
                      <a:pt x="1713" y="6174"/>
                      <a:pt x="3521" y="7503"/>
                      <a:pt x="5615" y="8168"/>
                    </a:cubicBezTo>
                    <a:cubicBezTo>
                      <a:pt x="11801" y="10068"/>
                      <a:pt x="19320" y="5699"/>
                      <a:pt x="21794" y="0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0" name="Freeform 43"/>
              <p:cNvSpPr/>
              <p:nvPr/>
            </p:nvSpPr>
            <p:spPr>
              <a:xfrm>
                <a:off x="7419600" y="4344480"/>
                <a:ext cx="39240" cy="120960"/>
              </a:xfrm>
              <a:custGeom>
                <a:avLst/>
                <a:gdLst/>
                <a:ahLst/>
                <a:rect l="l" t="t" r="r" b="b"/>
                <a:pathLst>
                  <a:path w="19841" h="60691">
                    <a:moveTo>
                      <a:pt x="5805" y="0"/>
                    </a:moveTo>
                    <a:cubicBezTo>
                      <a:pt x="6757" y="1615"/>
                      <a:pt x="7899" y="5319"/>
                      <a:pt x="7994" y="7218"/>
                    </a:cubicBezTo>
                    <a:cubicBezTo>
                      <a:pt x="8185" y="11302"/>
                      <a:pt x="5996" y="13677"/>
                      <a:pt x="5044" y="17191"/>
                    </a:cubicBezTo>
                    <a:cubicBezTo>
                      <a:pt x="3902" y="20895"/>
                      <a:pt x="6757" y="25074"/>
                      <a:pt x="9517" y="28114"/>
                    </a:cubicBezTo>
                    <a:cubicBezTo>
                      <a:pt x="11516" y="30298"/>
                      <a:pt x="15418" y="32293"/>
                      <a:pt x="18082" y="34572"/>
                    </a:cubicBezTo>
                    <a:cubicBezTo>
                      <a:pt x="23888" y="39416"/>
                      <a:pt x="13609" y="50909"/>
                      <a:pt x="11896" y="52903"/>
                    </a:cubicBezTo>
                    <a:cubicBezTo>
                      <a:pt x="8661" y="56607"/>
                      <a:pt x="4854" y="59552"/>
                      <a:pt x="0" y="60691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1" name="Freeform 44"/>
              <p:cNvSpPr/>
              <p:nvPr/>
            </p:nvSpPr>
            <p:spPr>
              <a:xfrm>
                <a:off x="7414560" y="4561920"/>
                <a:ext cx="168120" cy="177120"/>
              </a:xfrm>
              <a:custGeom>
                <a:avLst/>
                <a:gdLst/>
                <a:ahLst/>
                <a:rect l="l" t="t" r="r" b="b"/>
                <a:pathLst>
                  <a:path w="84137" h="88615">
                    <a:moveTo>
                      <a:pt x="79184" y="0"/>
                    </a:moveTo>
                    <a:lnTo>
                      <a:pt x="79184" y="0"/>
                    </a:lnTo>
                    <a:cubicBezTo>
                      <a:pt x="79184" y="0"/>
                      <a:pt x="79184" y="0"/>
                      <a:pt x="79184" y="0"/>
                    </a:cubicBezTo>
                    <a:cubicBezTo>
                      <a:pt x="78422" y="475"/>
                      <a:pt x="77375" y="950"/>
                      <a:pt x="76328" y="1425"/>
                    </a:cubicBezTo>
                    <a:cubicBezTo>
                      <a:pt x="75757" y="1710"/>
                      <a:pt x="75186" y="1995"/>
                      <a:pt x="74520" y="2184"/>
                    </a:cubicBezTo>
                    <a:cubicBezTo>
                      <a:pt x="74139" y="2374"/>
                      <a:pt x="73854" y="2469"/>
                      <a:pt x="73473" y="2659"/>
                    </a:cubicBezTo>
                    <a:cubicBezTo>
                      <a:pt x="72712" y="2944"/>
                      <a:pt x="71951" y="3229"/>
                      <a:pt x="71189" y="3514"/>
                    </a:cubicBezTo>
                    <a:cubicBezTo>
                      <a:pt x="68239" y="4559"/>
                      <a:pt x="65574" y="5509"/>
                      <a:pt x="64718" y="5889"/>
                    </a:cubicBezTo>
                    <a:cubicBezTo>
                      <a:pt x="59198" y="8738"/>
                      <a:pt x="56723" y="9688"/>
                      <a:pt x="55105" y="9403"/>
                    </a:cubicBezTo>
                    <a:cubicBezTo>
                      <a:pt x="55962" y="11492"/>
                      <a:pt x="58817" y="14532"/>
                      <a:pt x="59769" y="15861"/>
                    </a:cubicBezTo>
                    <a:cubicBezTo>
                      <a:pt x="62909" y="20230"/>
                      <a:pt x="63005" y="20135"/>
                      <a:pt x="59388" y="24315"/>
                    </a:cubicBezTo>
                    <a:cubicBezTo>
                      <a:pt x="57009" y="27069"/>
                      <a:pt x="54344" y="29538"/>
                      <a:pt x="52060" y="32388"/>
                    </a:cubicBezTo>
                    <a:cubicBezTo>
                      <a:pt x="47777" y="37707"/>
                      <a:pt x="45874" y="43120"/>
                      <a:pt x="40068" y="46825"/>
                    </a:cubicBezTo>
                    <a:cubicBezTo>
                      <a:pt x="39878" y="47014"/>
                      <a:pt x="39688" y="47109"/>
                      <a:pt x="39402" y="47204"/>
                    </a:cubicBezTo>
                    <a:cubicBezTo>
                      <a:pt x="36642" y="48914"/>
                      <a:pt x="33978" y="50814"/>
                      <a:pt x="31218" y="52713"/>
                    </a:cubicBezTo>
                    <a:cubicBezTo>
                      <a:pt x="29314" y="54043"/>
                      <a:pt x="27411" y="55278"/>
                      <a:pt x="25507" y="56512"/>
                    </a:cubicBezTo>
                    <a:cubicBezTo>
                      <a:pt x="20654" y="59552"/>
                      <a:pt x="14468" y="59552"/>
                      <a:pt x="9804" y="62971"/>
                    </a:cubicBezTo>
                    <a:cubicBezTo>
                      <a:pt x="7425" y="64680"/>
                      <a:pt x="6093" y="66390"/>
                      <a:pt x="4570" y="68765"/>
                    </a:cubicBezTo>
                    <a:cubicBezTo>
                      <a:pt x="3999" y="69619"/>
                      <a:pt x="-93" y="74938"/>
                      <a:pt x="2" y="75603"/>
                    </a:cubicBezTo>
                    <a:cubicBezTo>
                      <a:pt x="573" y="78737"/>
                      <a:pt x="3904" y="78832"/>
                      <a:pt x="5997" y="78262"/>
                    </a:cubicBezTo>
                    <a:cubicBezTo>
                      <a:pt x="7806" y="77882"/>
                      <a:pt x="8282" y="77313"/>
                      <a:pt x="8567" y="79117"/>
                    </a:cubicBezTo>
                    <a:cubicBezTo>
                      <a:pt x="8948" y="79782"/>
                      <a:pt x="9424" y="80637"/>
                      <a:pt x="9804" y="81302"/>
                    </a:cubicBezTo>
                    <a:cubicBezTo>
                      <a:pt x="9899" y="81492"/>
                      <a:pt x="9995" y="81682"/>
                      <a:pt x="10185" y="81872"/>
                    </a:cubicBezTo>
                    <a:cubicBezTo>
                      <a:pt x="13801" y="83866"/>
                      <a:pt x="15895" y="88425"/>
                      <a:pt x="20558" y="88615"/>
                    </a:cubicBezTo>
                    <a:lnTo>
                      <a:pt x="20749" y="88615"/>
                    </a:lnTo>
                    <a:cubicBezTo>
                      <a:pt x="21320" y="88615"/>
                      <a:pt x="21796" y="88615"/>
                      <a:pt x="22272" y="88425"/>
                    </a:cubicBezTo>
                    <a:cubicBezTo>
                      <a:pt x="22557" y="88425"/>
                      <a:pt x="22747" y="88235"/>
                      <a:pt x="22938" y="88235"/>
                    </a:cubicBezTo>
                    <a:cubicBezTo>
                      <a:pt x="23128" y="88235"/>
                      <a:pt x="23319" y="88045"/>
                      <a:pt x="23509" y="87950"/>
                    </a:cubicBezTo>
                    <a:cubicBezTo>
                      <a:pt x="23604" y="87950"/>
                      <a:pt x="23699" y="87855"/>
                      <a:pt x="23890" y="87760"/>
                    </a:cubicBezTo>
                    <a:cubicBezTo>
                      <a:pt x="24365" y="87475"/>
                      <a:pt x="24746" y="87190"/>
                      <a:pt x="25127" y="86810"/>
                    </a:cubicBezTo>
                    <a:cubicBezTo>
                      <a:pt x="25127" y="86810"/>
                      <a:pt x="25222" y="86716"/>
                      <a:pt x="25317" y="86716"/>
                    </a:cubicBezTo>
                    <a:lnTo>
                      <a:pt x="25793" y="86241"/>
                    </a:lnTo>
                    <a:cubicBezTo>
                      <a:pt x="25793" y="86241"/>
                      <a:pt x="26174" y="85861"/>
                      <a:pt x="26269" y="85671"/>
                    </a:cubicBezTo>
                    <a:cubicBezTo>
                      <a:pt x="26554" y="85291"/>
                      <a:pt x="26935" y="85006"/>
                      <a:pt x="27220" y="84626"/>
                    </a:cubicBezTo>
                    <a:cubicBezTo>
                      <a:pt x="27601" y="84151"/>
                      <a:pt x="27982" y="83771"/>
                      <a:pt x="28363" y="83391"/>
                    </a:cubicBezTo>
                    <a:cubicBezTo>
                      <a:pt x="28743" y="83011"/>
                      <a:pt x="29219" y="82631"/>
                      <a:pt x="29600" y="82346"/>
                    </a:cubicBezTo>
                    <a:cubicBezTo>
                      <a:pt x="30076" y="81967"/>
                      <a:pt x="30551" y="81777"/>
                      <a:pt x="31122" y="81587"/>
                    </a:cubicBezTo>
                    <a:cubicBezTo>
                      <a:pt x="31408" y="81112"/>
                      <a:pt x="31598" y="80732"/>
                      <a:pt x="31789" y="80257"/>
                    </a:cubicBezTo>
                    <a:cubicBezTo>
                      <a:pt x="34168" y="75033"/>
                      <a:pt x="35786" y="68954"/>
                      <a:pt x="40354" y="65535"/>
                    </a:cubicBezTo>
                    <a:cubicBezTo>
                      <a:pt x="41210" y="64965"/>
                      <a:pt x="41972" y="64396"/>
                      <a:pt x="42828" y="63921"/>
                    </a:cubicBezTo>
                    <a:lnTo>
                      <a:pt x="42828" y="63921"/>
                    </a:lnTo>
                    <a:cubicBezTo>
                      <a:pt x="46730" y="61451"/>
                      <a:pt x="51013" y="59742"/>
                      <a:pt x="54630" y="56797"/>
                    </a:cubicBezTo>
                    <a:cubicBezTo>
                      <a:pt x="59674" y="52713"/>
                      <a:pt x="64718" y="49104"/>
                      <a:pt x="69286" y="44165"/>
                    </a:cubicBezTo>
                    <a:cubicBezTo>
                      <a:pt x="73854" y="39321"/>
                      <a:pt x="79945" y="34002"/>
                      <a:pt x="82134" y="27639"/>
                    </a:cubicBezTo>
                    <a:cubicBezTo>
                      <a:pt x="82895" y="25454"/>
                      <a:pt x="84228" y="17381"/>
                      <a:pt x="84132" y="15197"/>
                    </a:cubicBezTo>
                    <a:cubicBezTo>
                      <a:pt x="84037" y="12917"/>
                      <a:pt x="81277" y="2944"/>
                      <a:pt x="79088" y="95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2" name="Freeform 45"/>
              <p:cNvSpPr/>
              <p:nvPr/>
            </p:nvSpPr>
            <p:spPr>
              <a:xfrm>
                <a:off x="7524720" y="4577760"/>
                <a:ext cx="360" cy="2160"/>
              </a:xfrm>
              <a:custGeom>
                <a:avLst/>
                <a:gdLst/>
                <a:ahLst/>
                <a:rect l="l" t="t" r="r" b="b"/>
                <a:pathLst>
                  <a:path w="209" h="1234">
                    <a:moveTo>
                      <a:pt x="210" y="1235"/>
                    </a:moveTo>
                    <a:cubicBezTo>
                      <a:pt x="210" y="1235"/>
                      <a:pt x="-76" y="380"/>
                      <a:pt x="19" y="0"/>
                    </a:cubicBezTo>
                    <a:cubicBezTo>
                      <a:pt x="19" y="380"/>
                      <a:pt x="19" y="760"/>
                      <a:pt x="210" y="1235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3" name="Freeform 46"/>
              <p:cNvSpPr/>
              <p:nvPr/>
            </p:nvSpPr>
            <p:spPr>
              <a:xfrm>
                <a:off x="7307280" y="4286160"/>
                <a:ext cx="128880" cy="84960"/>
              </a:xfrm>
              <a:custGeom>
                <a:avLst/>
                <a:gdLst/>
                <a:ahLst/>
                <a:rect l="l" t="t" r="r" b="b"/>
                <a:pathLst>
                  <a:path w="64659" h="42648">
                    <a:moveTo>
                      <a:pt x="62198" y="28972"/>
                    </a:moveTo>
                    <a:cubicBezTo>
                      <a:pt x="61627" y="29827"/>
                      <a:pt x="60866" y="30587"/>
                      <a:pt x="60009" y="31062"/>
                    </a:cubicBezTo>
                    <a:cubicBezTo>
                      <a:pt x="58962" y="31726"/>
                      <a:pt x="57915" y="32296"/>
                      <a:pt x="57059" y="33151"/>
                    </a:cubicBezTo>
                    <a:cubicBezTo>
                      <a:pt x="55346" y="34861"/>
                      <a:pt x="54965" y="37710"/>
                      <a:pt x="54394" y="39990"/>
                    </a:cubicBezTo>
                    <a:cubicBezTo>
                      <a:pt x="54204" y="40749"/>
                      <a:pt x="53347" y="40274"/>
                      <a:pt x="52966" y="39990"/>
                    </a:cubicBezTo>
                    <a:cubicBezTo>
                      <a:pt x="52205" y="39325"/>
                      <a:pt x="51063" y="38185"/>
                      <a:pt x="50968" y="37140"/>
                    </a:cubicBezTo>
                    <a:cubicBezTo>
                      <a:pt x="50302" y="31726"/>
                      <a:pt x="47161" y="26788"/>
                      <a:pt x="42688" y="23748"/>
                    </a:cubicBezTo>
                    <a:cubicBezTo>
                      <a:pt x="38025" y="20614"/>
                      <a:pt x="32695" y="20044"/>
                      <a:pt x="27270" y="20044"/>
                    </a:cubicBezTo>
                    <a:cubicBezTo>
                      <a:pt x="22702" y="20044"/>
                      <a:pt x="17373" y="21659"/>
                      <a:pt x="14613" y="25458"/>
                    </a:cubicBezTo>
                    <a:cubicBezTo>
                      <a:pt x="14517" y="25648"/>
                      <a:pt x="14422" y="25743"/>
                      <a:pt x="14327" y="25933"/>
                    </a:cubicBezTo>
                    <a:cubicBezTo>
                      <a:pt x="9949" y="30872"/>
                      <a:pt x="11282" y="38850"/>
                      <a:pt x="13090" y="42649"/>
                    </a:cubicBezTo>
                    <a:cubicBezTo>
                      <a:pt x="10235" y="41794"/>
                      <a:pt x="4905" y="39610"/>
                      <a:pt x="2431" y="35715"/>
                    </a:cubicBezTo>
                    <a:cubicBezTo>
                      <a:pt x="-805" y="30682"/>
                      <a:pt x="-1091" y="23748"/>
                      <a:pt x="3287" y="19474"/>
                    </a:cubicBezTo>
                    <a:cubicBezTo>
                      <a:pt x="16992" y="6082"/>
                      <a:pt x="19181" y="1618"/>
                      <a:pt x="29745" y="288"/>
                    </a:cubicBezTo>
                    <a:cubicBezTo>
                      <a:pt x="31077" y="98"/>
                      <a:pt x="32410" y="4"/>
                      <a:pt x="33742" y="4"/>
                    </a:cubicBezTo>
                    <a:cubicBezTo>
                      <a:pt x="41356" y="-91"/>
                      <a:pt x="48588" y="1713"/>
                      <a:pt x="55060" y="5702"/>
                    </a:cubicBezTo>
                    <a:cubicBezTo>
                      <a:pt x="56868" y="6842"/>
                      <a:pt x="69907" y="17860"/>
                      <a:pt x="62293" y="29067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4" name="Freeform 47"/>
              <p:cNvSpPr/>
              <p:nvPr/>
            </p:nvSpPr>
            <p:spPr>
              <a:xfrm>
                <a:off x="7448400" y="5131800"/>
                <a:ext cx="100440" cy="50760"/>
              </a:xfrm>
              <a:custGeom>
                <a:avLst/>
                <a:gdLst/>
                <a:ahLst/>
                <a:rect l="l" t="t" r="r" b="b"/>
                <a:pathLst>
                  <a:path w="50401" h="25466">
                    <a:moveTo>
                      <a:pt x="47812" y="10526"/>
                    </a:moveTo>
                    <a:cubicBezTo>
                      <a:pt x="45908" y="6822"/>
                      <a:pt x="43053" y="3308"/>
                      <a:pt x="40579" y="838"/>
                    </a:cubicBezTo>
                    <a:cubicBezTo>
                      <a:pt x="37914" y="-1726"/>
                      <a:pt x="26494" y="2358"/>
                      <a:pt x="23448" y="2928"/>
                    </a:cubicBezTo>
                    <a:cubicBezTo>
                      <a:pt x="20879" y="3498"/>
                      <a:pt x="18309" y="3973"/>
                      <a:pt x="15644" y="4353"/>
                    </a:cubicBezTo>
                    <a:cubicBezTo>
                      <a:pt x="10124" y="4922"/>
                      <a:pt x="7555" y="7107"/>
                      <a:pt x="3653" y="11666"/>
                    </a:cubicBezTo>
                    <a:cubicBezTo>
                      <a:pt x="2320" y="13186"/>
                      <a:pt x="988" y="14895"/>
                      <a:pt x="417" y="16890"/>
                    </a:cubicBezTo>
                    <a:cubicBezTo>
                      <a:pt x="-1487" y="22873"/>
                      <a:pt x="3462" y="25343"/>
                      <a:pt x="8506" y="25343"/>
                    </a:cubicBezTo>
                    <a:cubicBezTo>
                      <a:pt x="20498" y="25343"/>
                      <a:pt x="32584" y="25723"/>
                      <a:pt x="44481" y="25153"/>
                    </a:cubicBezTo>
                    <a:cubicBezTo>
                      <a:pt x="46194" y="25153"/>
                      <a:pt x="48002" y="24868"/>
                      <a:pt x="49144" y="23728"/>
                    </a:cubicBezTo>
                    <a:cubicBezTo>
                      <a:pt x="50001" y="22873"/>
                      <a:pt x="50286" y="21544"/>
                      <a:pt x="50381" y="20309"/>
                    </a:cubicBezTo>
                    <a:cubicBezTo>
                      <a:pt x="50572" y="17175"/>
                      <a:pt x="49430" y="13755"/>
                      <a:pt x="47812" y="10621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5" name="Freeform 48"/>
              <p:cNvSpPr/>
              <p:nvPr/>
            </p:nvSpPr>
            <p:spPr>
              <a:xfrm>
                <a:off x="7266600" y="4412520"/>
                <a:ext cx="308880" cy="328680"/>
              </a:xfrm>
              <a:custGeom>
                <a:avLst/>
                <a:gdLst/>
                <a:ahLst/>
                <a:rect l="l" t="t" r="r" b="b"/>
                <a:pathLst>
                  <a:path w="154615" h="164428">
                    <a:moveTo>
                      <a:pt x="153174" y="74558"/>
                    </a:moveTo>
                    <a:cubicBezTo>
                      <a:pt x="148606" y="77028"/>
                      <a:pt x="143371" y="77978"/>
                      <a:pt x="138803" y="80447"/>
                    </a:cubicBezTo>
                    <a:cubicBezTo>
                      <a:pt x="133283" y="83296"/>
                      <a:pt x="130809" y="84246"/>
                      <a:pt x="129191" y="83961"/>
                    </a:cubicBezTo>
                    <a:cubicBezTo>
                      <a:pt x="126621" y="83486"/>
                      <a:pt x="125860" y="80257"/>
                      <a:pt x="124147" y="78737"/>
                    </a:cubicBezTo>
                    <a:cubicBezTo>
                      <a:pt x="122434" y="82157"/>
                      <a:pt x="122148" y="87095"/>
                      <a:pt x="121292" y="90800"/>
                    </a:cubicBezTo>
                    <a:cubicBezTo>
                      <a:pt x="119483" y="98778"/>
                      <a:pt x="115676" y="106376"/>
                      <a:pt x="114249" y="114354"/>
                    </a:cubicBezTo>
                    <a:cubicBezTo>
                      <a:pt x="113868" y="116349"/>
                      <a:pt x="114249" y="120243"/>
                      <a:pt x="113107" y="121858"/>
                    </a:cubicBezTo>
                    <a:cubicBezTo>
                      <a:pt x="112726" y="122427"/>
                      <a:pt x="112060" y="122807"/>
                      <a:pt x="111394" y="123092"/>
                    </a:cubicBezTo>
                    <a:cubicBezTo>
                      <a:pt x="106730" y="125657"/>
                      <a:pt x="102829" y="129456"/>
                      <a:pt x="97975" y="131640"/>
                    </a:cubicBezTo>
                    <a:cubicBezTo>
                      <a:pt x="94454" y="133255"/>
                      <a:pt x="90551" y="134015"/>
                      <a:pt x="87030" y="135629"/>
                    </a:cubicBezTo>
                    <a:cubicBezTo>
                      <a:pt x="82367" y="137719"/>
                      <a:pt x="79131" y="142088"/>
                      <a:pt x="76371" y="146267"/>
                    </a:cubicBezTo>
                    <a:cubicBezTo>
                      <a:pt x="75229" y="148072"/>
                      <a:pt x="73040" y="150066"/>
                      <a:pt x="75039" y="151966"/>
                    </a:cubicBezTo>
                    <a:cubicBezTo>
                      <a:pt x="76371" y="153201"/>
                      <a:pt x="78465" y="153201"/>
                      <a:pt x="80083" y="152821"/>
                    </a:cubicBezTo>
                    <a:cubicBezTo>
                      <a:pt x="81225" y="152536"/>
                      <a:pt x="81986" y="151966"/>
                      <a:pt x="82557" y="153296"/>
                    </a:cubicBezTo>
                    <a:cubicBezTo>
                      <a:pt x="82938" y="154150"/>
                      <a:pt x="83509" y="155005"/>
                      <a:pt x="83699" y="155955"/>
                    </a:cubicBezTo>
                    <a:cubicBezTo>
                      <a:pt x="78084" y="157190"/>
                      <a:pt x="72184" y="157665"/>
                      <a:pt x="66473" y="158804"/>
                    </a:cubicBezTo>
                    <a:cubicBezTo>
                      <a:pt x="52483" y="161749"/>
                      <a:pt x="36685" y="166688"/>
                      <a:pt x="22409" y="163268"/>
                    </a:cubicBezTo>
                    <a:cubicBezTo>
                      <a:pt x="19650" y="162603"/>
                      <a:pt x="15938" y="162224"/>
                      <a:pt x="14035" y="159849"/>
                    </a:cubicBezTo>
                    <a:cubicBezTo>
                      <a:pt x="13083" y="158709"/>
                      <a:pt x="12797" y="157095"/>
                      <a:pt x="12797" y="155670"/>
                    </a:cubicBezTo>
                    <a:cubicBezTo>
                      <a:pt x="12892" y="152346"/>
                      <a:pt x="14130" y="148262"/>
                      <a:pt x="15652" y="145317"/>
                    </a:cubicBezTo>
                    <a:cubicBezTo>
                      <a:pt x="17365" y="141993"/>
                      <a:pt x="20982" y="140568"/>
                      <a:pt x="23552" y="138099"/>
                    </a:cubicBezTo>
                    <a:cubicBezTo>
                      <a:pt x="26692" y="135060"/>
                      <a:pt x="28310" y="130596"/>
                      <a:pt x="28691" y="126132"/>
                    </a:cubicBezTo>
                    <a:cubicBezTo>
                      <a:pt x="29357" y="118438"/>
                      <a:pt x="27073" y="110840"/>
                      <a:pt x="27263" y="103147"/>
                    </a:cubicBezTo>
                    <a:cubicBezTo>
                      <a:pt x="27549" y="90895"/>
                      <a:pt x="34401" y="76458"/>
                      <a:pt x="28500" y="64775"/>
                    </a:cubicBezTo>
                    <a:cubicBezTo>
                      <a:pt x="28025" y="67245"/>
                      <a:pt x="27263" y="69999"/>
                      <a:pt x="25074" y="71139"/>
                    </a:cubicBezTo>
                    <a:cubicBezTo>
                      <a:pt x="23932" y="71709"/>
                      <a:pt x="22600" y="71804"/>
                      <a:pt x="21267" y="71709"/>
                    </a:cubicBezTo>
                    <a:cubicBezTo>
                      <a:pt x="15748" y="71519"/>
                      <a:pt x="10323" y="70094"/>
                      <a:pt x="5469" y="67625"/>
                    </a:cubicBezTo>
                    <a:cubicBezTo>
                      <a:pt x="3661" y="66675"/>
                      <a:pt x="1853" y="65535"/>
                      <a:pt x="901" y="63826"/>
                    </a:cubicBezTo>
                    <a:cubicBezTo>
                      <a:pt x="-527" y="61261"/>
                      <a:pt x="-51" y="58127"/>
                      <a:pt x="901" y="55373"/>
                    </a:cubicBezTo>
                    <a:cubicBezTo>
                      <a:pt x="2138" y="52048"/>
                      <a:pt x="3375" y="48914"/>
                      <a:pt x="4327" y="45495"/>
                    </a:cubicBezTo>
                    <a:cubicBezTo>
                      <a:pt x="5469" y="41411"/>
                      <a:pt x="6516" y="37232"/>
                      <a:pt x="7848" y="33148"/>
                    </a:cubicBezTo>
                    <a:cubicBezTo>
                      <a:pt x="10133" y="26309"/>
                      <a:pt x="12226" y="17856"/>
                      <a:pt x="17841" y="12822"/>
                    </a:cubicBezTo>
                    <a:cubicBezTo>
                      <a:pt x="21267" y="9783"/>
                      <a:pt x="25645" y="8358"/>
                      <a:pt x="29547" y="6174"/>
                    </a:cubicBezTo>
                    <a:cubicBezTo>
                      <a:pt x="33735" y="3799"/>
                      <a:pt x="37351" y="95"/>
                      <a:pt x="42490" y="0"/>
                    </a:cubicBezTo>
                    <a:cubicBezTo>
                      <a:pt x="42681" y="380"/>
                      <a:pt x="42966" y="760"/>
                      <a:pt x="43157" y="1045"/>
                    </a:cubicBezTo>
                    <a:cubicBezTo>
                      <a:pt x="45155" y="3989"/>
                      <a:pt x="47630" y="6364"/>
                      <a:pt x="49723" y="9213"/>
                    </a:cubicBezTo>
                    <a:cubicBezTo>
                      <a:pt x="50294" y="10068"/>
                      <a:pt x="50770" y="11018"/>
                      <a:pt x="51246" y="11967"/>
                    </a:cubicBezTo>
                    <a:cubicBezTo>
                      <a:pt x="53625" y="16906"/>
                      <a:pt x="56100" y="21845"/>
                      <a:pt x="60953" y="24884"/>
                    </a:cubicBezTo>
                    <a:cubicBezTo>
                      <a:pt x="68282" y="29443"/>
                      <a:pt x="78084" y="27829"/>
                      <a:pt x="84556" y="22700"/>
                    </a:cubicBezTo>
                    <a:cubicBezTo>
                      <a:pt x="88267" y="19756"/>
                      <a:pt x="91218" y="15861"/>
                      <a:pt x="93787" y="11967"/>
                    </a:cubicBezTo>
                    <a:cubicBezTo>
                      <a:pt x="95691" y="9118"/>
                      <a:pt x="97594" y="5699"/>
                      <a:pt x="95881" y="2374"/>
                    </a:cubicBezTo>
                    <a:cubicBezTo>
                      <a:pt x="95215" y="1235"/>
                      <a:pt x="94454" y="380"/>
                      <a:pt x="96167" y="285"/>
                    </a:cubicBezTo>
                    <a:cubicBezTo>
                      <a:pt x="99117" y="95"/>
                      <a:pt x="101686" y="2280"/>
                      <a:pt x="104066" y="3799"/>
                    </a:cubicBezTo>
                    <a:cubicBezTo>
                      <a:pt x="107777" y="6174"/>
                      <a:pt x="111394" y="8643"/>
                      <a:pt x="115296" y="10638"/>
                    </a:cubicBezTo>
                    <a:cubicBezTo>
                      <a:pt x="119198" y="12632"/>
                      <a:pt x="123576" y="14722"/>
                      <a:pt x="127478" y="17096"/>
                    </a:cubicBezTo>
                    <a:cubicBezTo>
                      <a:pt x="130142" y="18711"/>
                      <a:pt x="132617" y="20515"/>
                      <a:pt x="134615" y="22890"/>
                    </a:cubicBezTo>
                    <a:cubicBezTo>
                      <a:pt x="137375" y="26214"/>
                      <a:pt x="138422" y="30773"/>
                      <a:pt x="139564" y="34857"/>
                    </a:cubicBezTo>
                    <a:cubicBezTo>
                      <a:pt x="140801" y="39511"/>
                      <a:pt x="142039" y="44165"/>
                      <a:pt x="144228" y="48439"/>
                    </a:cubicBezTo>
                    <a:cubicBezTo>
                      <a:pt x="146512" y="52808"/>
                      <a:pt x="148986" y="57082"/>
                      <a:pt x="151080" y="61451"/>
                    </a:cubicBezTo>
                    <a:cubicBezTo>
                      <a:pt x="152412" y="64301"/>
                      <a:pt x="156885" y="72659"/>
                      <a:pt x="153174" y="74653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6" name="Freeform 49"/>
              <p:cNvSpPr/>
              <p:nvPr/>
            </p:nvSpPr>
            <p:spPr>
              <a:xfrm>
                <a:off x="7524720" y="4561560"/>
                <a:ext cx="47880" cy="18360"/>
              </a:xfrm>
              <a:custGeom>
                <a:avLst/>
                <a:gdLst/>
                <a:ahLst/>
                <a:rect l="l" t="t" r="r" b="b"/>
                <a:pathLst>
                  <a:path w="24173" h="9307">
                    <a:moveTo>
                      <a:pt x="0" y="8073"/>
                    </a:moveTo>
                    <a:cubicBezTo>
                      <a:pt x="0" y="8073"/>
                      <a:pt x="0" y="8833"/>
                      <a:pt x="190" y="9308"/>
                    </a:cubicBezTo>
                    <a:cubicBezTo>
                      <a:pt x="0" y="8833"/>
                      <a:pt x="0" y="8453"/>
                      <a:pt x="0" y="8073"/>
                    </a:cubicBezTo>
                    <a:close/>
                    <a:moveTo>
                      <a:pt x="24173" y="0"/>
                    </a:moveTo>
                    <a:cubicBezTo>
                      <a:pt x="23412" y="475"/>
                      <a:pt x="22365" y="950"/>
                      <a:pt x="21318" y="1425"/>
                    </a:cubicBezTo>
                    <a:cubicBezTo>
                      <a:pt x="20747" y="1710"/>
                      <a:pt x="20176" y="1994"/>
                      <a:pt x="19510" y="2184"/>
                    </a:cubicBezTo>
                    <a:cubicBezTo>
                      <a:pt x="19891" y="2090"/>
                      <a:pt x="20176" y="1900"/>
                      <a:pt x="20557" y="1805"/>
                    </a:cubicBezTo>
                    <a:lnTo>
                      <a:pt x="20557" y="1805"/>
                    </a:lnTo>
                    <a:cubicBezTo>
                      <a:pt x="21984" y="1235"/>
                      <a:pt x="23221" y="665"/>
                      <a:pt x="24173" y="95"/>
                    </a:cubicBezTo>
                    <a:lnTo>
                      <a:pt x="24173" y="95"/>
                    </a:lnTo>
                    <a:cubicBezTo>
                      <a:pt x="24173" y="95"/>
                      <a:pt x="24173" y="95"/>
                      <a:pt x="24173" y="95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27" name="Graphic 24"/>
            <p:cNvGrpSpPr/>
            <p:nvPr/>
          </p:nvGrpSpPr>
          <p:grpSpPr>
            <a:xfrm>
              <a:off x="5043960" y="4545720"/>
              <a:ext cx="3405960" cy="1994040"/>
              <a:chOff x="5043960" y="4545720"/>
              <a:chExt cx="3405960" cy="1994040"/>
            </a:xfrm>
          </p:grpSpPr>
          <p:sp>
            <p:nvSpPr>
              <p:cNvPr id="128" name="Freeform 51"/>
              <p:cNvSpPr/>
              <p:nvPr/>
            </p:nvSpPr>
            <p:spPr>
              <a:xfrm>
                <a:off x="5259240" y="4545720"/>
                <a:ext cx="86400" cy="100440"/>
              </a:xfrm>
              <a:custGeom>
                <a:avLst/>
                <a:gdLst/>
                <a:ahLst/>
                <a:rect l="l" t="t" r="r" b="b"/>
                <a:pathLst>
                  <a:path w="43302" h="50338">
                    <a:moveTo>
                      <a:pt x="43303" y="7218"/>
                    </a:moveTo>
                    <a:cubicBezTo>
                      <a:pt x="37307" y="9973"/>
                      <a:pt x="32263" y="14152"/>
                      <a:pt x="28361" y="19281"/>
                    </a:cubicBezTo>
                    <a:cubicBezTo>
                      <a:pt x="23602" y="25359"/>
                      <a:pt x="20652" y="32863"/>
                      <a:pt x="19986" y="40841"/>
                    </a:cubicBezTo>
                    <a:cubicBezTo>
                      <a:pt x="19795" y="43215"/>
                      <a:pt x="19795" y="45685"/>
                      <a:pt x="19986" y="47964"/>
                    </a:cubicBezTo>
                    <a:cubicBezTo>
                      <a:pt x="20081" y="48819"/>
                      <a:pt x="20176" y="49579"/>
                      <a:pt x="20366" y="50339"/>
                    </a:cubicBezTo>
                    <a:cubicBezTo>
                      <a:pt x="8756" y="47964"/>
                      <a:pt x="0" y="37707"/>
                      <a:pt x="0" y="25359"/>
                    </a:cubicBezTo>
                    <a:cubicBezTo>
                      <a:pt x="0" y="20705"/>
                      <a:pt x="1237" y="16336"/>
                      <a:pt x="3426" y="12632"/>
                    </a:cubicBezTo>
                    <a:cubicBezTo>
                      <a:pt x="2474" y="14912"/>
                      <a:pt x="2379" y="17001"/>
                      <a:pt x="3331" y="18901"/>
                    </a:cubicBezTo>
                    <a:cubicBezTo>
                      <a:pt x="5710" y="23745"/>
                      <a:pt x="14371" y="24315"/>
                      <a:pt x="22651" y="20230"/>
                    </a:cubicBezTo>
                    <a:cubicBezTo>
                      <a:pt x="30835" y="16146"/>
                      <a:pt x="35594" y="8928"/>
                      <a:pt x="33119" y="3989"/>
                    </a:cubicBezTo>
                    <a:cubicBezTo>
                      <a:pt x="31977" y="1615"/>
                      <a:pt x="29313" y="285"/>
                      <a:pt x="25981" y="0"/>
                    </a:cubicBezTo>
                    <a:cubicBezTo>
                      <a:pt x="32643" y="95"/>
                      <a:pt x="38734" y="2754"/>
                      <a:pt x="43303" y="7218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9" name="Freeform 52"/>
              <p:cNvSpPr/>
              <p:nvPr/>
            </p:nvSpPr>
            <p:spPr>
              <a:xfrm>
                <a:off x="7072920" y="5231160"/>
                <a:ext cx="1377000" cy="1308600"/>
              </a:xfrm>
              <a:custGeom>
                <a:avLst/>
                <a:gdLst/>
                <a:ahLst/>
                <a:rect l="l" t="t" r="r" b="b"/>
                <a:pathLst>
                  <a:path w="688462" h="654264">
                    <a:moveTo>
                      <a:pt x="45967" y="139290"/>
                    </a:moveTo>
                    <a:cubicBezTo>
                      <a:pt x="322152" y="-34521"/>
                      <a:pt x="498122" y="1286"/>
                      <a:pt x="504499" y="6605"/>
                    </a:cubicBezTo>
                    <a:cubicBezTo>
                      <a:pt x="613945" y="64162"/>
                      <a:pt x="688463" y="178707"/>
                      <a:pt x="688463" y="310727"/>
                    </a:cubicBezTo>
                    <a:cubicBezTo>
                      <a:pt x="688463" y="500399"/>
                      <a:pt x="534382" y="654265"/>
                      <a:pt x="344231" y="654265"/>
                    </a:cubicBezTo>
                    <a:cubicBezTo>
                      <a:pt x="154081" y="654265"/>
                      <a:pt x="0" y="500494"/>
                      <a:pt x="0" y="310727"/>
                    </a:cubicBezTo>
                    <a:cubicBezTo>
                      <a:pt x="0" y="248326"/>
                      <a:pt x="16655" y="189724"/>
                      <a:pt x="45872" y="139290"/>
                    </a:cubicBezTo>
                    <a:lnTo>
                      <a:pt x="45872" y="139290"/>
                    </a:ln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0" name="Freeform 53"/>
              <p:cNvSpPr/>
              <p:nvPr/>
            </p:nvSpPr>
            <p:spPr>
              <a:xfrm>
                <a:off x="5629320" y="4639320"/>
                <a:ext cx="309600" cy="294120"/>
              </a:xfrm>
              <a:custGeom>
                <a:avLst/>
                <a:gdLst/>
                <a:ahLst/>
                <a:rect l="l" t="t" r="r" b="b"/>
                <a:pathLst>
                  <a:path w="154937" h="147242">
                    <a:moveTo>
                      <a:pt x="10278" y="31368"/>
                    </a:moveTo>
                    <a:cubicBezTo>
                      <a:pt x="72425" y="-7763"/>
                      <a:pt x="112111" y="310"/>
                      <a:pt x="113538" y="1450"/>
                    </a:cubicBezTo>
                    <a:cubicBezTo>
                      <a:pt x="138188" y="14367"/>
                      <a:pt x="154937" y="40202"/>
                      <a:pt x="154937" y="69930"/>
                    </a:cubicBezTo>
                    <a:cubicBezTo>
                      <a:pt x="154937" y="112670"/>
                      <a:pt x="120200" y="147242"/>
                      <a:pt x="77469" y="147242"/>
                    </a:cubicBezTo>
                    <a:cubicBezTo>
                      <a:pt x="34737" y="147242"/>
                      <a:pt x="0" y="112575"/>
                      <a:pt x="0" y="69930"/>
                    </a:cubicBezTo>
                    <a:cubicBezTo>
                      <a:pt x="0" y="55873"/>
                      <a:pt x="3712" y="42671"/>
                      <a:pt x="10278" y="31368"/>
                    </a:cubicBezTo>
                    <a:lnTo>
                      <a:pt x="10278" y="31368"/>
                    </a:ln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1" name="Freeform 54"/>
              <p:cNvSpPr/>
              <p:nvPr/>
            </p:nvSpPr>
            <p:spPr>
              <a:xfrm>
                <a:off x="5043960" y="4550400"/>
                <a:ext cx="170280" cy="161280"/>
              </a:xfrm>
              <a:custGeom>
                <a:avLst/>
                <a:gdLst/>
                <a:ahLst/>
                <a:rect l="l" t="t" r="r" b="b"/>
                <a:pathLst>
                  <a:path w="85367" h="80731">
                    <a:moveTo>
                      <a:pt x="0" y="42265"/>
                    </a:moveTo>
                    <a:cubicBezTo>
                      <a:pt x="2189" y="63826"/>
                      <a:pt x="20366" y="80732"/>
                      <a:pt x="42541" y="80732"/>
                    </a:cubicBezTo>
                    <a:cubicBezTo>
                      <a:pt x="66143" y="80732"/>
                      <a:pt x="85368" y="61641"/>
                      <a:pt x="85368" y="37991"/>
                    </a:cubicBezTo>
                    <a:cubicBezTo>
                      <a:pt x="85368" y="21465"/>
                      <a:pt x="75946" y="7123"/>
                      <a:pt x="62146" y="0"/>
                    </a:cubicBezTo>
                    <a:lnTo>
                      <a:pt x="0" y="42265"/>
                    </a:ln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2" name="Freeform 55"/>
              <p:cNvSpPr/>
              <p:nvPr/>
            </p:nvSpPr>
            <p:spPr>
              <a:xfrm>
                <a:off x="5309640" y="4562640"/>
                <a:ext cx="142560" cy="132120"/>
              </a:xfrm>
              <a:custGeom>
                <a:avLst/>
                <a:gdLst/>
                <a:ahLst/>
                <a:rect l="l" t="t" r="r" b="b"/>
                <a:pathLst>
                  <a:path w="71425" h="66303">
                    <a:moveTo>
                      <a:pt x="71330" y="32016"/>
                    </a:moveTo>
                    <a:cubicBezTo>
                      <a:pt x="69903" y="32111"/>
                      <a:pt x="68475" y="32301"/>
                      <a:pt x="67048" y="32586"/>
                    </a:cubicBezTo>
                    <a:cubicBezTo>
                      <a:pt x="64668" y="32966"/>
                      <a:pt x="62194" y="33441"/>
                      <a:pt x="59910" y="34106"/>
                    </a:cubicBezTo>
                    <a:cubicBezTo>
                      <a:pt x="38021" y="39425"/>
                      <a:pt x="21556" y="52152"/>
                      <a:pt x="17178" y="66304"/>
                    </a:cubicBezTo>
                    <a:cubicBezTo>
                      <a:pt x="7661" y="60510"/>
                      <a:pt x="1190" y="50537"/>
                      <a:pt x="143" y="39045"/>
                    </a:cubicBezTo>
                    <a:cubicBezTo>
                      <a:pt x="-48" y="37050"/>
                      <a:pt x="-48" y="34961"/>
                      <a:pt x="143" y="32871"/>
                    </a:cubicBezTo>
                    <a:cubicBezTo>
                      <a:pt x="1190" y="18909"/>
                      <a:pt x="10516" y="6752"/>
                      <a:pt x="23745" y="2098"/>
                    </a:cubicBezTo>
                    <a:cubicBezTo>
                      <a:pt x="28408" y="389"/>
                      <a:pt x="33452" y="-276"/>
                      <a:pt x="38687" y="104"/>
                    </a:cubicBezTo>
                    <a:cubicBezTo>
                      <a:pt x="56008" y="1528"/>
                      <a:pt x="69617" y="15015"/>
                      <a:pt x="71425" y="32016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3" name="Freeform 56"/>
              <p:cNvSpPr/>
              <p:nvPr/>
            </p:nvSpPr>
            <p:spPr>
              <a:xfrm>
                <a:off x="5991480" y="4938840"/>
                <a:ext cx="884160" cy="843480"/>
              </a:xfrm>
              <a:custGeom>
                <a:avLst/>
                <a:gdLst/>
                <a:ahLst/>
                <a:rect l="l" t="t" r="r" b="b"/>
                <a:pathLst>
                  <a:path w="442111" h="421678">
                    <a:moveTo>
                      <a:pt x="340408" y="313525"/>
                    </a:moveTo>
                    <a:cubicBezTo>
                      <a:pt x="339456" y="327486"/>
                      <a:pt x="339075" y="341353"/>
                      <a:pt x="336886" y="353131"/>
                    </a:cubicBezTo>
                    <a:cubicBezTo>
                      <a:pt x="333936" y="369372"/>
                      <a:pt x="321278" y="392452"/>
                      <a:pt x="318899" y="398055"/>
                    </a:cubicBezTo>
                    <a:lnTo>
                      <a:pt x="318899" y="398055"/>
                    </a:lnTo>
                    <a:cubicBezTo>
                      <a:pt x="317947" y="400145"/>
                      <a:pt x="317472" y="402140"/>
                      <a:pt x="317186" y="404134"/>
                    </a:cubicBezTo>
                    <a:cubicBezTo>
                      <a:pt x="257609" y="429493"/>
                      <a:pt x="185756" y="428259"/>
                      <a:pt x="121991" y="394541"/>
                    </a:cubicBezTo>
                    <a:cubicBezTo>
                      <a:pt x="12926" y="337079"/>
                      <a:pt x="-31233" y="206674"/>
                      <a:pt x="23490" y="103432"/>
                    </a:cubicBezTo>
                    <a:cubicBezTo>
                      <a:pt x="51851" y="49769"/>
                      <a:pt x="101530" y="13867"/>
                      <a:pt x="157871" y="0"/>
                    </a:cubicBezTo>
                    <a:cubicBezTo>
                      <a:pt x="134269" y="8453"/>
                      <a:pt x="115520" y="23175"/>
                      <a:pt x="104480" y="43785"/>
                    </a:cubicBezTo>
                    <a:cubicBezTo>
                      <a:pt x="73264" y="102862"/>
                      <a:pt x="118661" y="188153"/>
                      <a:pt x="206027" y="234122"/>
                    </a:cubicBezTo>
                    <a:cubicBezTo>
                      <a:pt x="242287" y="253308"/>
                      <a:pt x="280165" y="262711"/>
                      <a:pt x="314236" y="262806"/>
                    </a:cubicBezTo>
                    <a:cubicBezTo>
                      <a:pt x="320422" y="285031"/>
                      <a:pt x="330795" y="300227"/>
                      <a:pt x="340312" y="313620"/>
                    </a:cubicBezTo>
                    <a:close/>
                    <a:moveTo>
                      <a:pt x="424062" y="131830"/>
                    </a:moveTo>
                    <a:lnTo>
                      <a:pt x="424062" y="132115"/>
                    </a:lnTo>
                    <a:cubicBezTo>
                      <a:pt x="433579" y="159659"/>
                      <a:pt x="433199" y="187013"/>
                      <a:pt x="420827" y="210473"/>
                    </a:cubicBezTo>
                    <a:cubicBezTo>
                      <a:pt x="420256" y="211612"/>
                      <a:pt x="419589" y="212657"/>
                      <a:pt x="418923" y="213702"/>
                    </a:cubicBezTo>
                    <a:cubicBezTo>
                      <a:pt x="418733" y="232033"/>
                      <a:pt x="410929" y="251598"/>
                      <a:pt x="406551" y="268125"/>
                    </a:cubicBezTo>
                    <a:cubicBezTo>
                      <a:pt x="401412" y="287405"/>
                      <a:pt x="394845" y="306496"/>
                      <a:pt x="388469" y="325587"/>
                    </a:cubicBezTo>
                    <a:cubicBezTo>
                      <a:pt x="389420" y="328911"/>
                      <a:pt x="390277" y="332330"/>
                      <a:pt x="391324" y="335655"/>
                    </a:cubicBezTo>
                    <a:cubicBezTo>
                      <a:pt x="392371" y="339264"/>
                      <a:pt x="393798" y="342968"/>
                      <a:pt x="395321" y="346482"/>
                    </a:cubicBezTo>
                    <a:cubicBezTo>
                      <a:pt x="404172" y="335940"/>
                      <a:pt x="411881" y="324352"/>
                      <a:pt x="418638" y="311815"/>
                    </a:cubicBezTo>
                    <a:cubicBezTo>
                      <a:pt x="448997" y="254543"/>
                      <a:pt x="448902" y="188818"/>
                      <a:pt x="424158" y="131925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4" name="Freeform 57"/>
              <p:cNvSpPr/>
              <p:nvPr/>
            </p:nvSpPr>
            <p:spPr>
              <a:xfrm>
                <a:off x="5330520" y="4627800"/>
                <a:ext cx="292320" cy="255600"/>
              </a:xfrm>
              <a:custGeom>
                <a:avLst/>
                <a:gdLst/>
                <a:ahLst/>
                <a:rect l="l" t="t" r="r" b="b"/>
                <a:pathLst>
                  <a:path w="146276" h="127841">
                    <a:moveTo>
                      <a:pt x="146182" y="63446"/>
                    </a:moveTo>
                    <a:cubicBezTo>
                      <a:pt x="146182" y="98968"/>
                      <a:pt x="113443" y="127841"/>
                      <a:pt x="73091" y="127841"/>
                    </a:cubicBezTo>
                    <a:cubicBezTo>
                      <a:pt x="32739" y="127841"/>
                      <a:pt x="0" y="98968"/>
                      <a:pt x="0" y="63446"/>
                    </a:cubicBezTo>
                    <a:cubicBezTo>
                      <a:pt x="0" y="54708"/>
                      <a:pt x="1999" y="46350"/>
                      <a:pt x="5520" y="38751"/>
                    </a:cubicBezTo>
                    <a:cubicBezTo>
                      <a:pt x="5710" y="38466"/>
                      <a:pt x="5805" y="38181"/>
                      <a:pt x="5996" y="37802"/>
                    </a:cubicBezTo>
                    <a:cubicBezTo>
                      <a:pt x="5996" y="38181"/>
                      <a:pt x="5901" y="38561"/>
                      <a:pt x="5901" y="38941"/>
                    </a:cubicBezTo>
                    <a:cubicBezTo>
                      <a:pt x="5710" y="40841"/>
                      <a:pt x="5805" y="42835"/>
                      <a:pt x="6091" y="44735"/>
                    </a:cubicBezTo>
                    <a:cubicBezTo>
                      <a:pt x="6091" y="45020"/>
                      <a:pt x="6091" y="45305"/>
                      <a:pt x="6281" y="45590"/>
                    </a:cubicBezTo>
                    <a:cubicBezTo>
                      <a:pt x="10183" y="64775"/>
                      <a:pt x="37688" y="76268"/>
                      <a:pt x="68428" y="71234"/>
                    </a:cubicBezTo>
                    <a:cubicBezTo>
                      <a:pt x="99643" y="66200"/>
                      <a:pt x="122389" y="46065"/>
                      <a:pt x="119153" y="26404"/>
                    </a:cubicBezTo>
                    <a:cubicBezTo>
                      <a:pt x="116964" y="12917"/>
                      <a:pt x="103260" y="3134"/>
                      <a:pt x="84797" y="0"/>
                    </a:cubicBezTo>
                    <a:cubicBezTo>
                      <a:pt x="119629" y="4844"/>
                      <a:pt x="146277" y="31438"/>
                      <a:pt x="146277" y="63541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5" name="Graphic 24"/>
            <p:cNvGrpSpPr/>
            <p:nvPr/>
          </p:nvGrpSpPr>
          <p:grpSpPr>
            <a:xfrm>
              <a:off x="6323040" y="4552920"/>
              <a:ext cx="612720" cy="1291680"/>
              <a:chOff x="6323040" y="4552920"/>
              <a:chExt cx="612720" cy="1291680"/>
            </a:xfrm>
          </p:grpSpPr>
          <p:sp>
            <p:nvSpPr>
              <p:cNvPr id="136" name="Freeform 59"/>
              <p:cNvSpPr/>
              <p:nvPr/>
            </p:nvSpPr>
            <p:spPr>
              <a:xfrm>
                <a:off x="6619680" y="5288400"/>
                <a:ext cx="209520" cy="301320"/>
              </a:xfrm>
              <a:custGeom>
                <a:avLst/>
                <a:gdLst/>
                <a:ahLst/>
                <a:rect l="l" t="t" r="r" b="b"/>
                <a:pathLst>
                  <a:path w="104983" h="150825">
                    <a:moveTo>
                      <a:pt x="104973" y="38941"/>
                    </a:moveTo>
                    <a:cubicBezTo>
                      <a:pt x="104783" y="57272"/>
                      <a:pt x="96979" y="76838"/>
                      <a:pt x="92601" y="93364"/>
                    </a:cubicBezTo>
                    <a:cubicBezTo>
                      <a:pt x="87462" y="112645"/>
                      <a:pt x="80895" y="131735"/>
                      <a:pt x="74518" y="150826"/>
                    </a:cubicBezTo>
                    <a:cubicBezTo>
                      <a:pt x="70141" y="134680"/>
                      <a:pt x="66048" y="118438"/>
                      <a:pt x="63764" y="107136"/>
                    </a:cubicBezTo>
                    <a:cubicBezTo>
                      <a:pt x="63193" y="103812"/>
                      <a:pt x="62527" y="100487"/>
                      <a:pt x="62051" y="97068"/>
                    </a:cubicBezTo>
                    <a:cubicBezTo>
                      <a:pt x="61290" y="92509"/>
                      <a:pt x="60719" y="87855"/>
                      <a:pt x="59957" y="83296"/>
                    </a:cubicBezTo>
                    <a:cubicBezTo>
                      <a:pt x="59672" y="81302"/>
                      <a:pt x="59386" y="79307"/>
                      <a:pt x="59006" y="77408"/>
                    </a:cubicBezTo>
                    <a:cubicBezTo>
                      <a:pt x="59006" y="77218"/>
                      <a:pt x="59006" y="76933"/>
                      <a:pt x="58815" y="76838"/>
                    </a:cubicBezTo>
                    <a:lnTo>
                      <a:pt x="58625" y="75508"/>
                    </a:lnTo>
                    <a:cubicBezTo>
                      <a:pt x="58435" y="74748"/>
                      <a:pt x="58340" y="73988"/>
                      <a:pt x="58054" y="73228"/>
                    </a:cubicBezTo>
                    <a:cubicBezTo>
                      <a:pt x="57769" y="71519"/>
                      <a:pt x="57388" y="69904"/>
                      <a:pt x="56912" y="68195"/>
                    </a:cubicBezTo>
                    <a:cubicBezTo>
                      <a:pt x="56722" y="67720"/>
                      <a:pt x="56722" y="67245"/>
                      <a:pt x="56531" y="66865"/>
                    </a:cubicBezTo>
                    <a:cubicBezTo>
                      <a:pt x="56246" y="65535"/>
                      <a:pt x="55770" y="64300"/>
                      <a:pt x="55389" y="62971"/>
                    </a:cubicBezTo>
                    <a:cubicBezTo>
                      <a:pt x="55199" y="62496"/>
                      <a:pt x="55104" y="62021"/>
                      <a:pt x="54913" y="61546"/>
                    </a:cubicBezTo>
                    <a:cubicBezTo>
                      <a:pt x="54913" y="61546"/>
                      <a:pt x="54913" y="61546"/>
                      <a:pt x="54913" y="61356"/>
                    </a:cubicBezTo>
                    <a:cubicBezTo>
                      <a:pt x="54533" y="60216"/>
                      <a:pt x="54057" y="58982"/>
                      <a:pt x="53676" y="57747"/>
                    </a:cubicBezTo>
                    <a:cubicBezTo>
                      <a:pt x="51868" y="52143"/>
                      <a:pt x="49679" y="46539"/>
                      <a:pt x="47395" y="41031"/>
                    </a:cubicBezTo>
                    <a:cubicBezTo>
                      <a:pt x="46634" y="39226"/>
                      <a:pt x="45872" y="37327"/>
                      <a:pt x="45111" y="35522"/>
                    </a:cubicBezTo>
                    <a:cubicBezTo>
                      <a:pt x="44635" y="34382"/>
                      <a:pt x="44159" y="33147"/>
                      <a:pt x="43683" y="32008"/>
                    </a:cubicBezTo>
                    <a:cubicBezTo>
                      <a:pt x="41875" y="27639"/>
                      <a:pt x="40162" y="23650"/>
                      <a:pt x="38830" y="20420"/>
                    </a:cubicBezTo>
                    <a:cubicBezTo>
                      <a:pt x="37783" y="17761"/>
                      <a:pt x="36165" y="15481"/>
                      <a:pt x="34261" y="13392"/>
                    </a:cubicBezTo>
                    <a:cubicBezTo>
                      <a:pt x="33690" y="12822"/>
                      <a:pt x="33119" y="12157"/>
                      <a:pt x="32548" y="11682"/>
                    </a:cubicBezTo>
                    <a:cubicBezTo>
                      <a:pt x="29027" y="8358"/>
                      <a:pt x="24744" y="5889"/>
                      <a:pt x="19891" y="4369"/>
                    </a:cubicBezTo>
                    <a:cubicBezTo>
                      <a:pt x="19129" y="4084"/>
                      <a:pt x="18273" y="3799"/>
                      <a:pt x="17511" y="3609"/>
                    </a:cubicBezTo>
                    <a:cubicBezTo>
                      <a:pt x="17321" y="3609"/>
                      <a:pt x="17036" y="3419"/>
                      <a:pt x="16845" y="3419"/>
                    </a:cubicBezTo>
                    <a:cubicBezTo>
                      <a:pt x="16655" y="3419"/>
                      <a:pt x="16274" y="3229"/>
                      <a:pt x="16084" y="3229"/>
                    </a:cubicBezTo>
                    <a:cubicBezTo>
                      <a:pt x="11421" y="1900"/>
                      <a:pt x="6567" y="1045"/>
                      <a:pt x="1713" y="285"/>
                    </a:cubicBezTo>
                    <a:cubicBezTo>
                      <a:pt x="1142" y="285"/>
                      <a:pt x="571" y="95"/>
                      <a:pt x="0" y="0"/>
                    </a:cubicBezTo>
                    <a:cubicBezTo>
                      <a:pt x="6567" y="0"/>
                      <a:pt x="13229" y="0"/>
                      <a:pt x="19891" y="0"/>
                    </a:cubicBezTo>
                    <a:lnTo>
                      <a:pt x="81085" y="0"/>
                    </a:lnTo>
                    <a:cubicBezTo>
                      <a:pt x="87367" y="2469"/>
                      <a:pt x="92982" y="5984"/>
                      <a:pt x="96884" y="11302"/>
                    </a:cubicBezTo>
                    <a:cubicBezTo>
                      <a:pt x="99739" y="15292"/>
                      <a:pt x="101832" y="19471"/>
                      <a:pt x="103070" y="24030"/>
                    </a:cubicBezTo>
                    <a:cubicBezTo>
                      <a:pt x="104497" y="28873"/>
                      <a:pt x="105068" y="34002"/>
                      <a:pt x="104973" y="39226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7" name="Freeform 60"/>
              <p:cNvSpPr/>
              <p:nvPr/>
            </p:nvSpPr>
            <p:spPr>
              <a:xfrm>
                <a:off x="6618960" y="5288040"/>
                <a:ext cx="3960" cy="360"/>
              </a:xfrm>
              <a:custGeom>
                <a:avLst/>
                <a:gdLst/>
                <a:ahLst/>
                <a:rect l="l" t="t" r="r" b="b"/>
                <a:pathLst>
                  <a:path w="2093" h="284">
                    <a:moveTo>
                      <a:pt x="381" y="0"/>
                    </a:moveTo>
                    <a:cubicBezTo>
                      <a:pt x="952" y="0"/>
                      <a:pt x="1523" y="190"/>
                      <a:pt x="2094" y="285"/>
                    </a:cubicBezTo>
                    <a:cubicBezTo>
                      <a:pt x="1427" y="285"/>
                      <a:pt x="761" y="95"/>
                      <a:pt x="0" y="0"/>
                    </a:cubicBezTo>
                    <a:lnTo>
                      <a:pt x="381" y="0"/>
                    </a:lnTo>
                    <a:close/>
                  </a:path>
                </a:pathLst>
              </a:custGeom>
              <a:solidFill>
                <a:srgbClr val="4a5b59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8" name="Freeform 61"/>
              <p:cNvSpPr/>
              <p:nvPr/>
            </p:nvSpPr>
            <p:spPr>
              <a:xfrm>
                <a:off x="6659280" y="5297040"/>
                <a:ext cx="24840" cy="14400"/>
              </a:xfrm>
              <a:custGeom>
                <a:avLst/>
                <a:gdLst/>
                <a:ahLst/>
                <a:rect l="l" t="t" r="r" b="b"/>
                <a:pathLst>
                  <a:path w="12657" h="7313">
                    <a:moveTo>
                      <a:pt x="0" y="0"/>
                    </a:moveTo>
                    <a:cubicBezTo>
                      <a:pt x="4759" y="1520"/>
                      <a:pt x="9136" y="3989"/>
                      <a:pt x="12658" y="7313"/>
                    </a:cubicBezTo>
                    <a:cubicBezTo>
                      <a:pt x="9041" y="4084"/>
                      <a:pt x="4663" y="1710"/>
                      <a:pt x="0" y="0"/>
                    </a:cubicBezTo>
                    <a:close/>
                  </a:path>
                </a:pathLst>
              </a:custGeom>
              <a:solidFill>
                <a:srgbClr val="4a5b59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9" name="Freeform 62"/>
              <p:cNvSpPr/>
              <p:nvPr/>
            </p:nvSpPr>
            <p:spPr>
              <a:xfrm>
                <a:off x="6625800" y="5566320"/>
                <a:ext cx="143640" cy="278280"/>
              </a:xfrm>
              <a:custGeom>
                <a:avLst/>
                <a:gdLst/>
                <a:ahLst/>
                <a:rect l="l" t="t" r="r" b="b"/>
                <a:pathLst>
                  <a:path w="71988" h="139303">
                    <a:moveTo>
                      <a:pt x="64883" y="138099"/>
                    </a:moveTo>
                    <a:cubicBezTo>
                      <a:pt x="55461" y="140663"/>
                      <a:pt x="31763" y="138954"/>
                      <a:pt x="23198" y="134680"/>
                    </a:cubicBezTo>
                    <a:cubicBezTo>
                      <a:pt x="15775" y="131165"/>
                      <a:pt x="11968" y="123472"/>
                      <a:pt x="8066" y="115969"/>
                    </a:cubicBezTo>
                    <a:cubicBezTo>
                      <a:pt x="3974" y="108561"/>
                      <a:pt x="-975" y="99822"/>
                      <a:pt x="167" y="90515"/>
                    </a:cubicBezTo>
                    <a:cubicBezTo>
                      <a:pt x="357" y="88520"/>
                      <a:pt x="928" y="86526"/>
                      <a:pt x="1880" y="84531"/>
                    </a:cubicBezTo>
                    <a:lnTo>
                      <a:pt x="1880" y="84531"/>
                    </a:lnTo>
                    <a:cubicBezTo>
                      <a:pt x="4259" y="78927"/>
                      <a:pt x="16917" y="55847"/>
                      <a:pt x="19867" y="39606"/>
                    </a:cubicBezTo>
                    <a:cubicBezTo>
                      <a:pt x="21961" y="27829"/>
                      <a:pt x="22342" y="13962"/>
                      <a:pt x="23388" y="0"/>
                    </a:cubicBezTo>
                    <a:cubicBezTo>
                      <a:pt x="24150" y="1045"/>
                      <a:pt x="24911" y="2184"/>
                      <a:pt x="25673" y="3229"/>
                    </a:cubicBezTo>
                    <a:cubicBezTo>
                      <a:pt x="26434" y="4274"/>
                      <a:pt x="27100" y="5319"/>
                      <a:pt x="27766" y="6268"/>
                    </a:cubicBezTo>
                    <a:cubicBezTo>
                      <a:pt x="31097" y="10922"/>
                      <a:pt x="34238" y="15481"/>
                      <a:pt x="36903" y="20040"/>
                    </a:cubicBezTo>
                    <a:cubicBezTo>
                      <a:pt x="37569" y="21085"/>
                      <a:pt x="38235" y="22130"/>
                      <a:pt x="38616" y="23080"/>
                    </a:cubicBezTo>
                    <a:cubicBezTo>
                      <a:pt x="40138" y="25834"/>
                      <a:pt x="41471" y="28589"/>
                      <a:pt x="42518" y="31533"/>
                    </a:cubicBezTo>
                    <a:cubicBezTo>
                      <a:pt x="42803" y="32388"/>
                      <a:pt x="43089" y="33243"/>
                      <a:pt x="43469" y="34097"/>
                    </a:cubicBezTo>
                    <a:cubicBezTo>
                      <a:pt x="43755" y="35047"/>
                      <a:pt x="44040" y="35902"/>
                      <a:pt x="44326" y="36947"/>
                    </a:cubicBezTo>
                    <a:cubicBezTo>
                      <a:pt x="44802" y="38561"/>
                      <a:pt x="45087" y="40176"/>
                      <a:pt x="45373" y="41791"/>
                    </a:cubicBezTo>
                    <a:cubicBezTo>
                      <a:pt x="46515" y="48534"/>
                      <a:pt x="47371" y="55373"/>
                      <a:pt x="48228" y="62211"/>
                    </a:cubicBezTo>
                    <a:cubicBezTo>
                      <a:pt x="48799" y="66770"/>
                      <a:pt x="49275" y="71424"/>
                      <a:pt x="49846" y="76078"/>
                    </a:cubicBezTo>
                    <a:cubicBezTo>
                      <a:pt x="50036" y="78167"/>
                      <a:pt x="50226" y="80162"/>
                      <a:pt x="50512" y="82251"/>
                    </a:cubicBezTo>
                    <a:lnTo>
                      <a:pt x="50512" y="82251"/>
                    </a:lnTo>
                    <a:cubicBezTo>
                      <a:pt x="50702" y="83866"/>
                      <a:pt x="50893" y="85291"/>
                      <a:pt x="51083" y="86810"/>
                    </a:cubicBezTo>
                    <a:cubicBezTo>
                      <a:pt x="52035" y="93934"/>
                      <a:pt x="52986" y="99632"/>
                      <a:pt x="56603" y="105901"/>
                    </a:cubicBezTo>
                    <a:cubicBezTo>
                      <a:pt x="56888" y="106471"/>
                      <a:pt x="57174" y="106946"/>
                      <a:pt x="57555" y="107516"/>
                    </a:cubicBezTo>
                    <a:cubicBezTo>
                      <a:pt x="60219" y="111980"/>
                      <a:pt x="63455" y="116349"/>
                      <a:pt x="67072" y="119958"/>
                    </a:cubicBezTo>
                    <a:cubicBezTo>
                      <a:pt x="74495" y="127366"/>
                      <a:pt x="73258" y="136009"/>
                      <a:pt x="65073" y="138194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0" name="Freeform 63"/>
              <p:cNvSpPr/>
              <p:nvPr/>
            </p:nvSpPr>
            <p:spPr>
              <a:xfrm>
                <a:off x="6472440" y="5276880"/>
                <a:ext cx="48960" cy="720"/>
              </a:xfrm>
              <a:custGeom>
                <a:avLst/>
                <a:gdLst/>
                <a:ahLst/>
                <a:rect l="l" t="t" r="r" b="b"/>
                <a:pathLst>
                  <a:path w="24649" h="606">
                    <a:moveTo>
                      <a:pt x="0" y="0"/>
                    </a:moveTo>
                    <a:cubicBezTo>
                      <a:pt x="666" y="0"/>
                      <a:pt x="1427" y="190"/>
                      <a:pt x="2094" y="190"/>
                    </a:cubicBezTo>
                    <a:cubicBezTo>
                      <a:pt x="8756" y="760"/>
                      <a:pt x="16560" y="665"/>
                      <a:pt x="24649" y="380"/>
                    </a:cubicBezTo>
                    <a:lnTo>
                      <a:pt x="24649" y="95"/>
                    </a:lnTo>
                    <a:lnTo>
                      <a:pt x="0" y="95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1" name="Freeform 64"/>
              <p:cNvSpPr/>
              <p:nvPr/>
            </p:nvSpPr>
            <p:spPr>
              <a:xfrm>
                <a:off x="6471720" y="4865760"/>
                <a:ext cx="50040" cy="412200"/>
              </a:xfrm>
              <a:custGeom>
                <a:avLst/>
                <a:gdLst/>
                <a:ahLst/>
                <a:rect l="l" t="t" r="r" b="b"/>
                <a:pathLst>
                  <a:path w="25124" h="206140">
                    <a:moveTo>
                      <a:pt x="95" y="0"/>
                    </a:moveTo>
                    <a:cubicBezTo>
                      <a:pt x="95" y="0"/>
                      <a:pt x="95" y="475"/>
                      <a:pt x="95" y="665"/>
                    </a:cubicBezTo>
                    <a:cubicBezTo>
                      <a:pt x="95" y="855"/>
                      <a:pt x="95" y="1140"/>
                      <a:pt x="285" y="1235"/>
                    </a:cubicBezTo>
                    <a:cubicBezTo>
                      <a:pt x="285" y="1045"/>
                      <a:pt x="285" y="760"/>
                      <a:pt x="476" y="570"/>
                    </a:cubicBezTo>
                    <a:cubicBezTo>
                      <a:pt x="285" y="380"/>
                      <a:pt x="190" y="190"/>
                      <a:pt x="0" y="0"/>
                    </a:cubicBezTo>
                    <a:close/>
                    <a:moveTo>
                      <a:pt x="476" y="205534"/>
                    </a:moveTo>
                    <a:cubicBezTo>
                      <a:pt x="1142" y="205534"/>
                      <a:pt x="1903" y="205724"/>
                      <a:pt x="2569" y="205724"/>
                    </a:cubicBezTo>
                    <a:cubicBezTo>
                      <a:pt x="9232" y="206294"/>
                      <a:pt x="17035" y="206199"/>
                      <a:pt x="25125" y="205914"/>
                    </a:cubicBezTo>
                    <a:lnTo>
                      <a:pt x="25125" y="205629"/>
                    </a:lnTo>
                    <a:lnTo>
                      <a:pt x="476" y="205629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2" name="Freeform 65"/>
              <p:cNvSpPr/>
              <p:nvPr/>
            </p:nvSpPr>
            <p:spPr>
              <a:xfrm>
                <a:off x="6464520" y="4868280"/>
                <a:ext cx="200880" cy="354240"/>
              </a:xfrm>
              <a:custGeom>
                <a:avLst/>
                <a:gdLst/>
                <a:ahLst/>
                <a:rect l="l" t="t" r="r" b="b"/>
                <a:pathLst>
                  <a:path w="100618" h="177230">
                    <a:moveTo>
                      <a:pt x="100458" y="85196"/>
                    </a:moveTo>
                    <a:cubicBezTo>
                      <a:pt x="100173" y="90515"/>
                      <a:pt x="99221" y="106281"/>
                      <a:pt x="99792" y="106281"/>
                    </a:cubicBezTo>
                    <a:lnTo>
                      <a:pt x="51541" y="106281"/>
                    </a:lnTo>
                    <a:lnTo>
                      <a:pt x="49161" y="116444"/>
                    </a:lnTo>
                    <a:cubicBezTo>
                      <a:pt x="49161" y="116444"/>
                      <a:pt x="34886" y="177230"/>
                      <a:pt x="34886" y="177230"/>
                    </a:cubicBezTo>
                    <a:cubicBezTo>
                      <a:pt x="29937" y="174761"/>
                      <a:pt x="25083" y="172196"/>
                      <a:pt x="20230" y="169632"/>
                    </a:cubicBezTo>
                    <a:cubicBezTo>
                      <a:pt x="17375" y="168112"/>
                      <a:pt x="6430" y="164408"/>
                      <a:pt x="7096" y="160894"/>
                    </a:cubicBezTo>
                    <a:cubicBezTo>
                      <a:pt x="9285" y="149211"/>
                      <a:pt x="4146" y="137434"/>
                      <a:pt x="2243" y="125942"/>
                    </a:cubicBezTo>
                    <a:cubicBezTo>
                      <a:pt x="-3373" y="91749"/>
                      <a:pt x="3480" y="57462"/>
                      <a:pt x="2243" y="23175"/>
                    </a:cubicBezTo>
                    <a:cubicBezTo>
                      <a:pt x="2147" y="18996"/>
                      <a:pt x="1957" y="14912"/>
                      <a:pt x="1957" y="10732"/>
                    </a:cubicBezTo>
                    <a:cubicBezTo>
                      <a:pt x="1957" y="7313"/>
                      <a:pt x="1672" y="2944"/>
                      <a:pt x="4051" y="0"/>
                    </a:cubicBezTo>
                    <a:cubicBezTo>
                      <a:pt x="5764" y="1615"/>
                      <a:pt x="7191" y="3894"/>
                      <a:pt x="8714" y="5699"/>
                    </a:cubicBezTo>
                    <a:cubicBezTo>
                      <a:pt x="15757" y="14437"/>
                      <a:pt x="21848" y="23745"/>
                      <a:pt x="28414" y="32768"/>
                    </a:cubicBezTo>
                    <a:cubicBezTo>
                      <a:pt x="36980" y="44450"/>
                      <a:pt x="49828" y="53283"/>
                      <a:pt x="64674" y="47299"/>
                    </a:cubicBezTo>
                    <a:cubicBezTo>
                      <a:pt x="75524" y="43025"/>
                      <a:pt x="80948" y="32388"/>
                      <a:pt x="83803" y="21655"/>
                    </a:cubicBezTo>
                    <a:cubicBezTo>
                      <a:pt x="85231" y="16241"/>
                      <a:pt x="85326" y="10258"/>
                      <a:pt x="86944" y="5034"/>
                    </a:cubicBezTo>
                    <a:cubicBezTo>
                      <a:pt x="88943" y="6648"/>
                      <a:pt x="90180" y="11302"/>
                      <a:pt x="91037" y="13772"/>
                    </a:cubicBezTo>
                    <a:cubicBezTo>
                      <a:pt x="96461" y="28589"/>
                      <a:pt x="99221" y="44165"/>
                      <a:pt x="100173" y="59837"/>
                    </a:cubicBezTo>
                    <a:cubicBezTo>
                      <a:pt x="100649" y="67720"/>
                      <a:pt x="100744" y="75603"/>
                      <a:pt x="100458" y="83486"/>
                    </a:cubicBezTo>
                    <a:cubicBezTo>
                      <a:pt x="100458" y="83676"/>
                      <a:pt x="100458" y="84246"/>
                      <a:pt x="100458" y="85101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3" name="Freeform 66"/>
              <p:cNvSpPr/>
              <p:nvPr/>
            </p:nvSpPr>
            <p:spPr>
              <a:xfrm>
                <a:off x="6471360" y="4688640"/>
                <a:ext cx="180000" cy="278640"/>
              </a:xfrm>
              <a:custGeom>
                <a:avLst/>
                <a:gdLst/>
                <a:ahLst/>
                <a:rect l="l" t="t" r="r" b="b"/>
                <a:pathLst>
                  <a:path w="90057" h="139479">
                    <a:moveTo>
                      <a:pt x="89678" y="36997"/>
                    </a:moveTo>
                    <a:cubicBezTo>
                      <a:pt x="88632" y="45735"/>
                      <a:pt x="86728" y="55423"/>
                      <a:pt x="81684" y="62072"/>
                    </a:cubicBezTo>
                    <a:cubicBezTo>
                      <a:pt x="74927" y="71000"/>
                      <a:pt x="68265" y="72139"/>
                      <a:pt x="60747" y="72139"/>
                    </a:cubicBezTo>
                    <a:cubicBezTo>
                      <a:pt x="61603" y="72994"/>
                      <a:pt x="69407" y="79358"/>
                      <a:pt x="70454" y="80308"/>
                    </a:cubicBezTo>
                    <a:cubicBezTo>
                      <a:pt x="74642" y="83727"/>
                      <a:pt x="80066" y="88951"/>
                      <a:pt x="81399" y="90945"/>
                    </a:cubicBezTo>
                    <a:cubicBezTo>
                      <a:pt x="82541" y="92655"/>
                      <a:pt x="83397" y="93795"/>
                      <a:pt x="83207" y="95979"/>
                    </a:cubicBezTo>
                    <a:cubicBezTo>
                      <a:pt x="82350" y="105477"/>
                      <a:pt x="80447" y="115165"/>
                      <a:pt x="75974" y="123618"/>
                    </a:cubicBezTo>
                    <a:cubicBezTo>
                      <a:pt x="71977" y="131121"/>
                      <a:pt x="65220" y="137200"/>
                      <a:pt x="56750" y="139004"/>
                    </a:cubicBezTo>
                    <a:cubicBezTo>
                      <a:pt x="47613" y="140904"/>
                      <a:pt x="37906" y="136915"/>
                      <a:pt x="31339" y="130551"/>
                    </a:cubicBezTo>
                    <a:cubicBezTo>
                      <a:pt x="30958" y="130266"/>
                      <a:pt x="30673" y="129886"/>
                      <a:pt x="30292" y="129506"/>
                    </a:cubicBezTo>
                    <a:cubicBezTo>
                      <a:pt x="24201" y="123143"/>
                      <a:pt x="20299" y="115070"/>
                      <a:pt x="14970" y="108136"/>
                    </a:cubicBezTo>
                    <a:cubicBezTo>
                      <a:pt x="10497" y="102248"/>
                      <a:pt x="5928" y="96264"/>
                      <a:pt x="1360" y="90375"/>
                    </a:cubicBezTo>
                    <a:cubicBezTo>
                      <a:pt x="-733" y="87621"/>
                      <a:pt x="-67" y="84297"/>
                      <a:pt x="1075" y="81257"/>
                    </a:cubicBezTo>
                    <a:cubicBezTo>
                      <a:pt x="4215" y="73089"/>
                      <a:pt x="13542" y="72424"/>
                      <a:pt x="19728" y="67200"/>
                    </a:cubicBezTo>
                    <a:cubicBezTo>
                      <a:pt x="19823" y="67106"/>
                      <a:pt x="20014" y="66916"/>
                      <a:pt x="20109" y="66916"/>
                    </a:cubicBezTo>
                    <a:cubicBezTo>
                      <a:pt x="27723" y="60267"/>
                      <a:pt x="24392" y="51814"/>
                      <a:pt x="25724" y="42411"/>
                    </a:cubicBezTo>
                    <a:cubicBezTo>
                      <a:pt x="20109" y="44026"/>
                      <a:pt x="17349" y="37757"/>
                      <a:pt x="16302" y="33388"/>
                    </a:cubicBezTo>
                    <a:cubicBezTo>
                      <a:pt x="15541" y="30349"/>
                      <a:pt x="15065" y="26929"/>
                      <a:pt x="15160" y="23795"/>
                    </a:cubicBezTo>
                    <a:cubicBezTo>
                      <a:pt x="15445" y="18571"/>
                      <a:pt x="21822" y="18191"/>
                      <a:pt x="24106" y="22276"/>
                    </a:cubicBezTo>
                    <a:cubicBezTo>
                      <a:pt x="25438" y="24650"/>
                      <a:pt x="24677" y="30634"/>
                      <a:pt x="26676" y="32343"/>
                    </a:cubicBezTo>
                    <a:cubicBezTo>
                      <a:pt x="31053" y="35857"/>
                      <a:pt x="35526" y="22466"/>
                      <a:pt x="36669" y="18476"/>
                    </a:cubicBezTo>
                    <a:cubicBezTo>
                      <a:pt x="42379" y="-2704"/>
                      <a:pt x="66362" y="-2419"/>
                      <a:pt x="76069" y="3375"/>
                    </a:cubicBezTo>
                    <a:cubicBezTo>
                      <a:pt x="84444" y="8314"/>
                      <a:pt x="92058" y="17052"/>
                      <a:pt x="89583" y="37282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4" name="Freeform 67"/>
              <p:cNvSpPr/>
              <p:nvPr/>
            </p:nvSpPr>
            <p:spPr>
              <a:xfrm>
                <a:off x="6492600" y="4552920"/>
                <a:ext cx="192240" cy="217800"/>
              </a:xfrm>
              <a:custGeom>
                <a:avLst/>
                <a:gdLst/>
                <a:ahLst/>
                <a:rect l="l" t="t" r="r" b="b"/>
                <a:pathLst>
                  <a:path w="96278" h="109026">
                    <a:moveTo>
                      <a:pt x="94038" y="85091"/>
                    </a:moveTo>
                    <a:cubicBezTo>
                      <a:pt x="91088" y="93449"/>
                      <a:pt x="78621" y="110450"/>
                      <a:pt x="78621" y="108931"/>
                    </a:cubicBezTo>
                    <a:cubicBezTo>
                      <a:pt x="79001" y="107506"/>
                      <a:pt x="79097" y="106176"/>
                      <a:pt x="79097" y="104657"/>
                    </a:cubicBezTo>
                    <a:cubicBezTo>
                      <a:pt x="79097" y="95634"/>
                      <a:pt x="82237" y="82147"/>
                      <a:pt x="66629" y="72934"/>
                    </a:cubicBezTo>
                    <a:cubicBezTo>
                      <a:pt x="56922" y="67140"/>
                      <a:pt x="31702" y="64956"/>
                      <a:pt x="25992" y="86041"/>
                    </a:cubicBezTo>
                    <a:cubicBezTo>
                      <a:pt x="24945" y="90030"/>
                      <a:pt x="20472" y="103422"/>
                      <a:pt x="15999" y="99908"/>
                    </a:cubicBezTo>
                    <a:cubicBezTo>
                      <a:pt x="14571" y="98768"/>
                      <a:pt x="15618" y="89460"/>
                      <a:pt x="10955" y="87276"/>
                    </a:cubicBezTo>
                    <a:cubicBezTo>
                      <a:pt x="7624" y="85756"/>
                      <a:pt x="6196" y="88795"/>
                      <a:pt x="4578" y="89270"/>
                    </a:cubicBezTo>
                    <a:cubicBezTo>
                      <a:pt x="3912" y="89460"/>
                      <a:pt x="3246" y="89270"/>
                      <a:pt x="2389" y="88320"/>
                    </a:cubicBezTo>
                    <a:cubicBezTo>
                      <a:pt x="-85" y="85376"/>
                      <a:pt x="581" y="77683"/>
                      <a:pt x="200" y="74073"/>
                    </a:cubicBezTo>
                    <a:cubicBezTo>
                      <a:pt x="-1227" y="58117"/>
                      <a:pt x="4959" y="41781"/>
                      <a:pt x="19234" y="33328"/>
                    </a:cubicBezTo>
                    <a:cubicBezTo>
                      <a:pt x="14476" y="26869"/>
                      <a:pt x="15237" y="14617"/>
                      <a:pt x="25325" y="5309"/>
                    </a:cubicBezTo>
                    <a:cubicBezTo>
                      <a:pt x="33700" y="-2479"/>
                      <a:pt x="47690" y="-105"/>
                      <a:pt x="53781" y="2460"/>
                    </a:cubicBezTo>
                    <a:cubicBezTo>
                      <a:pt x="59396" y="4739"/>
                      <a:pt x="65868" y="8823"/>
                      <a:pt x="67200" y="15187"/>
                    </a:cubicBezTo>
                    <a:cubicBezTo>
                      <a:pt x="68628" y="22120"/>
                      <a:pt x="63203" y="25539"/>
                      <a:pt x="58730" y="29434"/>
                    </a:cubicBezTo>
                    <a:cubicBezTo>
                      <a:pt x="65011" y="32663"/>
                      <a:pt x="71388" y="34372"/>
                      <a:pt x="77193" y="38741"/>
                    </a:cubicBezTo>
                    <a:cubicBezTo>
                      <a:pt x="93848" y="50994"/>
                      <a:pt x="100129" y="67235"/>
                      <a:pt x="93943" y="84996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5" name="Freeform 68"/>
              <p:cNvSpPr/>
              <p:nvPr/>
            </p:nvSpPr>
            <p:spPr>
              <a:xfrm>
                <a:off x="6599160" y="4837320"/>
                <a:ext cx="171720" cy="243360"/>
              </a:xfrm>
              <a:custGeom>
                <a:avLst/>
                <a:gdLst/>
                <a:ahLst/>
                <a:rect l="l" t="t" r="r" b="b"/>
                <a:pathLst>
                  <a:path w="85938" h="121820">
                    <a:moveTo>
                      <a:pt x="85939" y="121726"/>
                    </a:moveTo>
                    <a:lnTo>
                      <a:pt x="32643" y="121726"/>
                    </a:lnTo>
                    <a:cubicBezTo>
                      <a:pt x="32263" y="117832"/>
                      <a:pt x="32453" y="113747"/>
                      <a:pt x="32643" y="110423"/>
                    </a:cubicBezTo>
                    <a:cubicBezTo>
                      <a:pt x="33881" y="93517"/>
                      <a:pt x="33310" y="76421"/>
                      <a:pt x="30930" y="59705"/>
                    </a:cubicBezTo>
                    <a:cubicBezTo>
                      <a:pt x="28837" y="45363"/>
                      <a:pt x="26552" y="27602"/>
                      <a:pt x="16845" y="16204"/>
                    </a:cubicBezTo>
                    <a:cubicBezTo>
                      <a:pt x="15703" y="14780"/>
                      <a:pt x="14371" y="13545"/>
                      <a:pt x="12943" y="12405"/>
                    </a:cubicBezTo>
                    <a:cubicBezTo>
                      <a:pt x="10088" y="10126"/>
                      <a:pt x="2189" y="3287"/>
                      <a:pt x="0" y="248"/>
                    </a:cubicBezTo>
                    <a:cubicBezTo>
                      <a:pt x="1523" y="-1557"/>
                      <a:pt x="20557" y="6991"/>
                      <a:pt x="25506" y="9556"/>
                    </a:cubicBezTo>
                    <a:cubicBezTo>
                      <a:pt x="42731" y="18484"/>
                      <a:pt x="53391" y="33681"/>
                      <a:pt x="62241" y="50492"/>
                    </a:cubicBezTo>
                    <a:cubicBezTo>
                      <a:pt x="66429" y="58375"/>
                      <a:pt x="70141" y="66543"/>
                      <a:pt x="73091" y="74996"/>
                    </a:cubicBezTo>
                    <a:cubicBezTo>
                      <a:pt x="75089" y="80695"/>
                      <a:pt x="77469" y="86869"/>
                      <a:pt x="76993" y="93042"/>
                    </a:cubicBezTo>
                    <a:cubicBezTo>
                      <a:pt x="76612" y="98171"/>
                      <a:pt x="72996" y="102350"/>
                      <a:pt x="72996" y="107479"/>
                    </a:cubicBezTo>
                    <a:cubicBezTo>
                      <a:pt x="77659" y="112133"/>
                      <a:pt x="81846" y="116977"/>
                      <a:pt x="85844" y="121821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6" name="Freeform 69"/>
              <p:cNvSpPr/>
              <p:nvPr/>
            </p:nvSpPr>
            <p:spPr>
              <a:xfrm>
                <a:off x="6471720" y="4865760"/>
                <a:ext cx="720" cy="2520"/>
              </a:xfrm>
              <a:custGeom>
                <a:avLst/>
                <a:gdLst/>
                <a:ahLst/>
                <a:rect l="l" t="t" r="r" b="b"/>
                <a:pathLst>
                  <a:path w="475" h="1424">
                    <a:moveTo>
                      <a:pt x="0" y="0"/>
                    </a:moveTo>
                    <a:cubicBezTo>
                      <a:pt x="0" y="0"/>
                      <a:pt x="95" y="950"/>
                      <a:pt x="190" y="1425"/>
                    </a:cubicBezTo>
                    <a:cubicBezTo>
                      <a:pt x="285" y="1140"/>
                      <a:pt x="381" y="855"/>
                      <a:pt x="476" y="570"/>
                    </a:cubicBezTo>
                    <a:cubicBezTo>
                      <a:pt x="285" y="380"/>
                      <a:pt x="190" y="190"/>
                      <a:pt x="0" y="0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7" name="Freeform 70"/>
              <p:cNvSpPr/>
              <p:nvPr/>
            </p:nvSpPr>
            <p:spPr>
              <a:xfrm>
                <a:off x="6351480" y="5212440"/>
                <a:ext cx="430560" cy="477720"/>
              </a:xfrm>
              <a:custGeom>
                <a:avLst/>
                <a:gdLst/>
                <a:ahLst/>
                <a:rect l="l" t="t" r="r" b="b"/>
                <a:pathLst>
                  <a:path w="215379" h="238966">
                    <a:moveTo>
                      <a:pt x="215380" y="209618"/>
                    </a:moveTo>
                    <a:cubicBezTo>
                      <a:pt x="206339" y="220445"/>
                      <a:pt x="196251" y="230323"/>
                      <a:pt x="185306" y="238966"/>
                    </a:cubicBezTo>
                    <a:cubicBezTo>
                      <a:pt x="184449" y="232128"/>
                      <a:pt x="183593" y="225289"/>
                      <a:pt x="182451" y="218546"/>
                    </a:cubicBezTo>
                    <a:cubicBezTo>
                      <a:pt x="182165" y="217121"/>
                      <a:pt x="181880" y="215696"/>
                      <a:pt x="181499" y="214272"/>
                    </a:cubicBezTo>
                    <a:cubicBezTo>
                      <a:pt x="181499" y="214082"/>
                      <a:pt x="181499" y="213892"/>
                      <a:pt x="181309" y="213702"/>
                    </a:cubicBezTo>
                    <a:cubicBezTo>
                      <a:pt x="181119" y="212942"/>
                      <a:pt x="180928" y="212277"/>
                      <a:pt x="180738" y="211612"/>
                    </a:cubicBezTo>
                    <a:cubicBezTo>
                      <a:pt x="178644" y="205059"/>
                      <a:pt x="175599" y="199075"/>
                      <a:pt x="171697" y="193187"/>
                    </a:cubicBezTo>
                    <a:cubicBezTo>
                      <a:pt x="169984" y="190337"/>
                      <a:pt x="168080" y="187678"/>
                      <a:pt x="166082" y="184828"/>
                    </a:cubicBezTo>
                    <a:cubicBezTo>
                      <a:pt x="165701" y="184258"/>
                      <a:pt x="165320" y="183784"/>
                      <a:pt x="164844" y="183119"/>
                    </a:cubicBezTo>
                    <a:cubicBezTo>
                      <a:pt x="164178" y="182169"/>
                      <a:pt x="163512" y="181124"/>
                      <a:pt x="162751" y="180079"/>
                    </a:cubicBezTo>
                    <a:cubicBezTo>
                      <a:pt x="161989" y="179035"/>
                      <a:pt x="161228" y="177895"/>
                      <a:pt x="160467" y="176850"/>
                    </a:cubicBezTo>
                    <a:cubicBezTo>
                      <a:pt x="150854" y="163458"/>
                      <a:pt x="140481" y="148167"/>
                      <a:pt x="134390" y="126037"/>
                    </a:cubicBezTo>
                    <a:cubicBezTo>
                      <a:pt x="133533" y="122997"/>
                      <a:pt x="132772" y="119768"/>
                      <a:pt x="132106" y="116349"/>
                    </a:cubicBezTo>
                    <a:cubicBezTo>
                      <a:pt x="131915" y="115494"/>
                      <a:pt x="131725" y="114544"/>
                      <a:pt x="131535" y="113594"/>
                    </a:cubicBezTo>
                    <a:cubicBezTo>
                      <a:pt x="129441" y="101627"/>
                      <a:pt x="112691" y="100297"/>
                      <a:pt x="103174" y="99728"/>
                    </a:cubicBezTo>
                    <a:cubicBezTo>
                      <a:pt x="91563" y="98873"/>
                      <a:pt x="79762" y="99728"/>
                      <a:pt x="68151" y="99917"/>
                    </a:cubicBezTo>
                    <a:cubicBezTo>
                      <a:pt x="62917" y="100107"/>
                      <a:pt x="57873" y="100487"/>
                      <a:pt x="52638" y="100202"/>
                    </a:cubicBezTo>
                    <a:cubicBezTo>
                      <a:pt x="47023" y="99822"/>
                      <a:pt x="41408" y="99158"/>
                      <a:pt x="35984" y="97638"/>
                    </a:cubicBezTo>
                    <a:cubicBezTo>
                      <a:pt x="22469" y="93649"/>
                      <a:pt x="10859" y="83961"/>
                      <a:pt x="4672" y="71424"/>
                    </a:cubicBezTo>
                    <a:cubicBezTo>
                      <a:pt x="1056" y="64016"/>
                      <a:pt x="-752" y="55657"/>
                      <a:pt x="295" y="47394"/>
                    </a:cubicBezTo>
                    <a:cubicBezTo>
                      <a:pt x="1437" y="38466"/>
                      <a:pt x="2388" y="29443"/>
                      <a:pt x="3626" y="20610"/>
                    </a:cubicBezTo>
                    <a:cubicBezTo>
                      <a:pt x="4672" y="13772"/>
                      <a:pt x="5339" y="6933"/>
                      <a:pt x="6005" y="0"/>
                    </a:cubicBezTo>
                    <a:cubicBezTo>
                      <a:pt x="10192" y="2374"/>
                      <a:pt x="14760" y="4749"/>
                      <a:pt x="19805" y="7503"/>
                    </a:cubicBezTo>
                    <a:cubicBezTo>
                      <a:pt x="25324" y="10448"/>
                      <a:pt x="32653" y="15007"/>
                      <a:pt x="39124" y="14437"/>
                    </a:cubicBezTo>
                    <a:lnTo>
                      <a:pt x="39124" y="14437"/>
                    </a:lnTo>
                    <a:cubicBezTo>
                      <a:pt x="40076" y="14912"/>
                      <a:pt x="41218" y="15292"/>
                      <a:pt x="42265" y="15576"/>
                    </a:cubicBezTo>
                    <a:cubicBezTo>
                      <a:pt x="42836" y="15766"/>
                      <a:pt x="43597" y="16051"/>
                      <a:pt x="44263" y="16241"/>
                    </a:cubicBezTo>
                    <a:cubicBezTo>
                      <a:pt x="45786" y="16811"/>
                      <a:pt x="47499" y="17191"/>
                      <a:pt x="49117" y="17666"/>
                    </a:cubicBezTo>
                    <a:cubicBezTo>
                      <a:pt x="53876" y="18996"/>
                      <a:pt x="58634" y="20040"/>
                      <a:pt x="62726" y="21180"/>
                    </a:cubicBezTo>
                    <a:cubicBezTo>
                      <a:pt x="65772" y="22035"/>
                      <a:pt x="71577" y="23650"/>
                      <a:pt x="77192" y="25359"/>
                    </a:cubicBezTo>
                    <a:cubicBezTo>
                      <a:pt x="78239" y="25644"/>
                      <a:pt x="79286" y="25929"/>
                      <a:pt x="80333" y="26309"/>
                    </a:cubicBezTo>
                    <a:cubicBezTo>
                      <a:pt x="82332" y="26879"/>
                      <a:pt x="84235" y="27449"/>
                      <a:pt x="86234" y="28019"/>
                    </a:cubicBezTo>
                    <a:lnTo>
                      <a:pt x="86043" y="28589"/>
                    </a:lnTo>
                    <a:lnTo>
                      <a:pt x="85187" y="32293"/>
                    </a:lnTo>
                    <a:lnTo>
                      <a:pt x="24182" y="32293"/>
                    </a:lnTo>
                    <a:lnTo>
                      <a:pt x="24182" y="37801"/>
                    </a:lnTo>
                    <a:lnTo>
                      <a:pt x="133628" y="37801"/>
                    </a:lnTo>
                    <a:cubicBezTo>
                      <a:pt x="133628" y="37801"/>
                      <a:pt x="133819" y="37801"/>
                      <a:pt x="134009" y="37801"/>
                    </a:cubicBezTo>
                    <a:lnTo>
                      <a:pt x="133628" y="37801"/>
                    </a:lnTo>
                    <a:cubicBezTo>
                      <a:pt x="134295" y="37801"/>
                      <a:pt x="134961" y="37991"/>
                      <a:pt x="135722" y="38086"/>
                    </a:cubicBezTo>
                    <a:cubicBezTo>
                      <a:pt x="140671" y="39036"/>
                      <a:pt x="145525" y="39986"/>
                      <a:pt x="150093" y="41031"/>
                    </a:cubicBezTo>
                    <a:cubicBezTo>
                      <a:pt x="150283" y="41031"/>
                      <a:pt x="150664" y="41031"/>
                      <a:pt x="150854" y="41221"/>
                    </a:cubicBezTo>
                    <a:cubicBezTo>
                      <a:pt x="151045" y="41221"/>
                      <a:pt x="151330" y="41411"/>
                      <a:pt x="151521" y="41411"/>
                    </a:cubicBezTo>
                    <a:cubicBezTo>
                      <a:pt x="152282" y="41601"/>
                      <a:pt x="153138" y="41886"/>
                      <a:pt x="153900" y="42171"/>
                    </a:cubicBezTo>
                    <a:cubicBezTo>
                      <a:pt x="158563" y="43880"/>
                      <a:pt x="162846" y="46160"/>
                      <a:pt x="166557" y="49484"/>
                    </a:cubicBezTo>
                    <a:cubicBezTo>
                      <a:pt x="167128" y="50054"/>
                      <a:pt x="167795" y="50624"/>
                      <a:pt x="168270" y="51193"/>
                    </a:cubicBezTo>
                    <a:cubicBezTo>
                      <a:pt x="170174" y="53283"/>
                      <a:pt x="171792" y="55562"/>
                      <a:pt x="172839" y="58222"/>
                    </a:cubicBezTo>
                    <a:cubicBezTo>
                      <a:pt x="174171" y="61451"/>
                      <a:pt x="175884" y="65440"/>
                      <a:pt x="177692" y="69809"/>
                    </a:cubicBezTo>
                    <a:cubicBezTo>
                      <a:pt x="178168" y="70949"/>
                      <a:pt x="178644" y="72184"/>
                      <a:pt x="179120" y="73324"/>
                    </a:cubicBezTo>
                    <a:cubicBezTo>
                      <a:pt x="179881" y="75128"/>
                      <a:pt x="180643" y="77028"/>
                      <a:pt x="181404" y="78832"/>
                    </a:cubicBezTo>
                    <a:cubicBezTo>
                      <a:pt x="183593" y="84436"/>
                      <a:pt x="185782" y="90135"/>
                      <a:pt x="187685" y="95548"/>
                    </a:cubicBezTo>
                    <a:cubicBezTo>
                      <a:pt x="188066" y="96783"/>
                      <a:pt x="188542" y="98018"/>
                      <a:pt x="188922" y="99158"/>
                    </a:cubicBezTo>
                    <a:cubicBezTo>
                      <a:pt x="188922" y="99158"/>
                      <a:pt x="188922" y="99348"/>
                      <a:pt x="188922" y="99348"/>
                    </a:cubicBezTo>
                    <a:cubicBezTo>
                      <a:pt x="189113" y="99917"/>
                      <a:pt x="189208" y="100297"/>
                      <a:pt x="189398" y="100772"/>
                    </a:cubicBezTo>
                    <a:cubicBezTo>
                      <a:pt x="189779" y="102102"/>
                      <a:pt x="190160" y="103337"/>
                      <a:pt x="190540" y="104666"/>
                    </a:cubicBezTo>
                    <a:cubicBezTo>
                      <a:pt x="190731" y="105141"/>
                      <a:pt x="190731" y="105616"/>
                      <a:pt x="190921" y="105996"/>
                    </a:cubicBezTo>
                    <a:cubicBezTo>
                      <a:pt x="191397" y="107706"/>
                      <a:pt x="191778" y="109320"/>
                      <a:pt x="192063" y="111030"/>
                    </a:cubicBezTo>
                    <a:cubicBezTo>
                      <a:pt x="192349" y="112265"/>
                      <a:pt x="192634" y="113499"/>
                      <a:pt x="192824" y="114639"/>
                    </a:cubicBezTo>
                    <a:cubicBezTo>
                      <a:pt x="192824" y="114829"/>
                      <a:pt x="192824" y="115019"/>
                      <a:pt x="193015" y="115209"/>
                    </a:cubicBezTo>
                    <a:cubicBezTo>
                      <a:pt x="193395" y="117204"/>
                      <a:pt x="193681" y="119198"/>
                      <a:pt x="193966" y="121098"/>
                    </a:cubicBezTo>
                    <a:cubicBezTo>
                      <a:pt x="194728" y="125657"/>
                      <a:pt x="195299" y="130311"/>
                      <a:pt x="196060" y="134870"/>
                    </a:cubicBezTo>
                    <a:cubicBezTo>
                      <a:pt x="196536" y="138289"/>
                      <a:pt x="197107" y="141613"/>
                      <a:pt x="197773" y="144937"/>
                    </a:cubicBezTo>
                    <a:cubicBezTo>
                      <a:pt x="200057" y="156240"/>
                      <a:pt x="204150" y="172481"/>
                      <a:pt x="208527" y="188628"/>
                    </a:cubicBezTo>
                    <a:cubicBezTo>
                      <a:pt x="209479" y="191952"/>
                      <a:pt x="210336" y="195371"/>
                      <a:pt x="211383" y="198695"/>
                    </a:cubicBezTo>
                    <a:cubicBezTo>
                      <a:pt x="212430" y="202305"/>
                      <a:pt x="213857" y="206009"/>
                      <a:pt x="215380" y="209523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8" name="Freeform 71"/>
              <p:cNvSpPr/>
              <p:nvPr/>
            </p:nvSpPr>
            <p:spPr>
              <a:xfrm>
                <a:off x="6618600" y="5288040"/>
                <a:ext cx="3960" cy="360"/>
              </a:xfrm>
              <a:custGeom>
                <a:avLst/>
                <a:gdLst/>
                <a:ahLst/>
                <a:rect l="l" t="t" r="r" b="b"/>
                <a:pathLst>
                  <a:path w="2093" h="284">
                    <a:moveTo>
                      <a:pt x="2094" y="285"/>
                    </a:moveTo>
                    <a:cubicBezTo>
                      <a:pt x="1427" y="285"/>
                      <a:pt x="761" y="95"/>
                      <a:pt x="0" y="0"/>
                    </a:cubicBezTo>
                    <a:lnTo>
                      <a:pt x="381" y="0"/>
                    </a:lnTo>
                    <a:cubicBezTo>
                      <a:pt x="952" y="0"/>
                      <a:pt x="1523" y="190"/>
                      <a:pt x="2094" y="285"/>
                    </a:cubicBezTo>
                    <a:close/>
                  </a:path>
                </a:pathLst>
              </a:custGeom>
              <a:solidFill>
                <a:srgbClr val="4a5b59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9" name="Freeform 72"/>
              <p:cNvSpPr/>
              <p:nvPr/>
            </p:nvSpPr>
            <p:spPr>
              <a:xfrm>
                <a:off x="6659280" y="5297040"/>
                <a:ext cx="24840" cy="14400"/>
              </a:xfrm>
              <a:custGeom>
                <a:avLst/>
                <a:gdLst/>
                <a:ahLst/>
                <a:rect l="l" t="t" r="r" b="b"/>
                <a:pathLst>
                  <a:path w="12657" h="7313">
                    <a:moveTo>
                      <a:pt x="12658" y="7313"/>
                    </a:moveTo>
                    <a:cubicBezTo>
                      <a:pt x="9041" y="4084"/>
                      <a:pt x="4663" y="1710"/>
                      <a:pt x="0" y="0"/>
                    </a:cubicBezTo>
                    <a:cubicBezTo>
                      <a:pt x="4759" y="1520"/>
                      <a:pt x="9136" y="3989"/>
                      <a:pt x="12658" y="7313"/>
                    </a:cubicBezTo>
                    <a:close/>
                  </a:path>
                </a:pathLst>
              </a:custGeom>
              <a:solidFill>
                <a:srgbClr val="4a5b59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0" name="Freeform 73"/>
              <p:cNvSpPr/>
              <p:nvPr/>
            </p:nvSpPr>
            <p:spPr>
              <a:xfrm>
                <a:off x="6676920" y="5572440"/>
                <a:ext cx="258840" cy="272160"/>
              </a:xfrm>
              <a:custGeom>
                <a:avLst/>
                <a:gdLst/>
                <a:ahLst/>
                <a:rect l="l" t="t" r="r" b="b"/>
                <a:pathLst>
                  <a:path w="129533" h="136220">
                    <a:moveTo>
                      <a:pt x="129527" y="124707"/>
                    </a:moveTo>
                    <a:cubicBezTo>
                      <a:pt x="129812" y="131450"/>
                      <a:pt x="120010" y="133350"/>
                      <a:pt x="114966" y="134300"/>
                    </a:cubicBezTo>
                    <a:cubicBezTo>
                      <a:pt x="104878" y="136104"/>
                      <a:pt x="93743" y="136769"/>
                      <a:pt x="83465" y="135724"/>
                    </a:cubicBezTo>
                    <a:cubicBezTo>
                      <a:pt x="81180" y="135535"/>
                      <a:pt x="78991" y="135155"/>
                      <a:pt x="76802" y="134585"/>
                    </a:cubicBezTo>
                    <a:cubicBezTo>
                      <a:pt x="68903" y="132780"/>
                      <a:pt x="62051" y="129076"/>
                      <a:pt x="55675" y="123377"/>
                    </a:cubicBezTo>
                    <a:cubicBezTo>
                      <a:pt x="53962" y="121858"/>
                      <a:pt x="52344" y="120338"/>
                      <a:pt x="50726" y="118628"/>
                    </a:cubicBezTo>
                    <a:cubicBezTo>
                      <a:pt x="47680" y="115684"/>
                      <a:pt x="44730" y="112740"/>
                      <a:pt x="41494" y="109890"/>
                    </a:cubicBezTo>
                    <a:cubicBezTo>
                      <a:pt x="38259" y="107041"/>
                      <a:pt x="34452" y="104287"/>
                      <a:pt x="32453" y="100392"/>
                    </a:cubicBezTo>
                    <a:cubicBezTo>
                      <a:pt x="30074" y="96023"/>
                      <a:pt x="28646" y="91084"/>
                      <a:pt x="27219" y="86431"/>
                    </a:cubicBezTo>
                    <a:cubicBezTo>
                      <a:pt x="26457" y="83961"/>
                      <a:pt x="25601" y="81492"/>
                      <a:pt x="24839" y="78927"/>
                    </a:cubicBezTo>
                    <a:lnTo>
                      <a:pt x="24839" y="78927"/>
                    </a:lnTo>
                    <a:cubicBezTo>
                      <a:pt x="23126" y="72659"/>
                      <a:pt x="21604" y="66295"/>
                      <a:pt x="21033" y="60121"/>
                    </a:cubicBezTo>
                    <a:cubicBezTo>
                      <a:pt x="20842" y="58127"/>
                      <a:pt x="20747" y="56132"/>
                      <a:pt x="20747" y="54233"/>
                    </a:cubicBezTo>
                    <a:cubicBezTo>
                      <a:pt x="21128" y="33053"/>
                      <a:pt x="11706" y="16621"/>
                      <a:pt x="0" y="0"/>
                    </a:cubicBezTo>
                    <a:cubicBezTo>
                      <a:pt x="9136" y="12727"/>
                      <a:pt x="17321" y="24030"/>
                      <a:pt x="19700" y="38466"/>
                    </a:cubicBezTo>
                    <a:cubicBezTo>
                      <a:pt x="20842" y="45210"/>
                      <a:pt x="21699" y="52048"/>
                      <a:pt x="22555" y="58887"/>
                    </a:cubicBezTo>
                    <a:cubicBezTo>
                      <a:pt x="33500" y="50244"/>
                      <a:pt x="43588" y="40461"/>
                      <a:pt x="52629" y="29538"/>
                    </a:cubicBezTo>
                    <a:cubicBezTo>
                      <a:pt x="55104" y="35047"/>
                      <a:pt x="57768" y="40556"/>
                      <a:pt x="60338" y="45970"/>
                    </a:cubicBezTo>
                    <a:cubicBezTo>
                      <a:pt x="62812" y="51288"/>
                      <a:pt x="65477" y="56702"/>
                      <a:pt x="68047" y="62021"/>
                    </a:cubicBezTo>
                    <a:cubicBezTo>
                      <a:pt x="70807" y="67530"/>
                      <a:pt x="73567" y="73134"/>
                      <a:pt x="76517" y="78547"/>
                    </a:cubicBezTo>
                    <a:cubicBezTo>
                      <a:pt x="78991" y="83106"/>
                      <a:pt x="81942" y="87095"/>
                      <a:pt x="85273" y="90610"/>
                    </a:cubicBezTo>
                    <a:cubicBezTo>
                      <a:pt x="85273" y="90610"/>
                      <a:pt x="85463" y="90610"/>
                      <a:pt x="85463" y="90800"/>
                    </a:cubicBezTo>
                    <a:cubicBezTo>
                      <a:pt x="91839" y="97733"/>
                      <a:pt x="99929" y="102767"/>
                      <a:pt x="109065" y="107136"/>
                    </a:cubicBezTo>
                    <a:cubicBezTo>
                      <a:pt x="115727" y="110365"/>
                      <a:pt x="129051" y="115684"/>
                      <a:pt x="129527" y="124707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1" name="Freeform 74"/>
              <p:cNvSpPr/>
              <p:nvPr/>
            </p:nvSpPr>
            <p:spPr>
              <a:xfrm>
                <a:off x="6406560" y="4822200"/>
                <a:ext cx="104040" cy="371160"/>
              </a:xfrm>
              <a:custGeom>
                <a:avLst/>
                <a:gdLst/>
                <a:ahLst/>
                <a:rect l="l" t="t" r="r" b="b"/>
                <a:pathLst>
                  <a:path w="52153" h="185689">
                    <a:moveTo>
                      <a:pt x="52153" y="364"/>
                    </a:moveTo>
                    <a:cubicBezTo>
                      <a:pt x="48727" y="3783"/>
                      <a:pt x="43398" y="5017"/>
                      <a:pt x="39401" y="7487"/>
                    </a:cubicBezTo>
                    <a:cubicBezTo>
                      <a:pt x="32263" y="12046"/>
                      <a:pt x="32453" y="20024"/>
                      <a:pt x="31787" y="27717"/>
                    </a:cubicBezTo>
                    <a:cubicBezTo>
                      <a:pt x="30740" y="39400"/>
                      <a:pt x="31597" y="50987"/>
                      <a:pt x="31501" y="62670"/>
                    </a:cubicBezTo>
                    <a:cubicBezTo>
                      <a:pt x="31501" y="69603"/>
                      <a:pt x="30645" y="76536"/>
                      <a:pt x="30264" y="83375"/>
                    </a:cubicBezTo>
                    <a:cubicBezTo>
                      <a:pt x="29408" y="99901"/>
                      <a:pt x="28171" y="116428"/>
                      <a:pt x="29217" y="132954"/>
                    </a:cubicBezTo>
                    <a:cubicBezTo>
                      <a:pt x="29693" y="141312"/>
                      <a:pt x="30835" y="149765"/>
                      <a:pt x="32834" y="157933"/>
                    </a:cubicBezTo>
                    <a:cubicBezTo>
                      <a:pt x="35023" y="167051"/>
                      <a:pt x="37878" y="176169"/>
                      <a:pt x="35784" y="185667"/>
                    </a:cubicBezTo>
                    <a:cubicBezTo>
                      <a:pt x="35689" y="186142"/>
                      <a:pt x="25601" y="178828"/>
                      <a:pt x="24839" y="178259"/>
                    </a:cubicBezTo>
                    <a:cubicBezTo>
                      <a:pt x="20081" y="174459"/>
                      <a:pt x="15227" y="170755"/>
                      <a:pt x="10183" y="167146"/>
                    </a:cubicBezTo>
                    <a:cubicBezTo>
                      <a:pt x="8661" y="166101"/>
                      <a:pt x="7138" y="164962"/>
                      <a:pt x="5901" y="163537"/>
                    </a:cubicBezTo>
                    <a:cubicBezTo>
                      <a:pt x="1999" y="158788"/>
                      <a:pt x="6091" y="153944"/>
                      <a:pt x="7614" y="149100"/>
                    </a:cubicBezTo>
                    <a:cubicBezTo>
                      <a:pt x="9612" y="142832"/>
                      <a:pt x="9898" y="136088"/>
                      <a:pt x="9041" y="129534"/>
                    </a:cubicBezTo>
                    <a:cubicBezTo>
                      <a:pt x="7804" y="119942"/>
                      <a:pt x="3141" y="111014"/>
                      <a:pt x="2570" y="101516"/>
                    </a:cubicBezTo>
                    <a:cubicBezTo>
                      <a:pt x="1999" y="92018"/>
                      <a:pt x="4949" y="82140"/>
                      <a:pt x="6947" y="72547"/>
                    </a:cubicBezTo>
                    <a:cubicBezTo>
                      <a:pt x="8565" y="64379"/>
                      <a:pt x="9803" y="56021"/>
                      <a:pt x="9803" y="47568"/>
                    </a:cubicBezTo>
                    <a:cubicBezTo>
                      <a:pt x="9803" y="40540"/>
                      <a:pt x="9327" y="32276"/>
                      <a:pt x="6376" y="25723"/>
                    </a:cubicBezTo>
                    <a:cubicBezTo>
                      <a:pt x="5330" y="23443"/>
                      <a:pt x="3045" y="20024"/>
                      <a:pt x="0" y="21259"/>
                    </a:cubicBezTo>
                    <a:cubicBezTo>
                      <a:pt x="1332" y="19929"/>
                      <a:pt x="2760" y="18884"/>
                      <a:pt x="4283" y="17935"/>
                    </a:cubicBezTo>
                    <a:cubicBezTo>
                      <a:pt x="15989" y="11096"/>
                      <a:pt x="34261" y="4448"/>
                      <a:pt x="50726" y="79"/>
                    </a:cubicBezTo>
                    <a:cubicBezTo>
                      <a:pt x="51582" y="-111"/>
                      <a:pt x="52153" y="79"/>
                      <a:pt x="52058" y="269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2" name="Freeform 75"/>
              <p:cNvSpPr/>
              <p:nvPr/>
            </p:nvSpPr>
            <p:spPr>
              <a:xfrm>
                <a:off x="6323040" y="4864680"/>
                <a:ext cx="132120" cy="376560"/>
              </a:xfrm>
              <a:custGeom>
                <a:avLst/>
                <a:gdLst/>
                <a:ahLst/>
                <a:rect l="l" t="t" r="r" b="b"/>
                <a:pathLst>
                  <a:path w="66269" h="188296">
                    <a:moveTo>
                      <a:pt x="66269" y="158329"/>
                    </a:moveTo>
                    <a:cubicBezTo>
                      <a:pt x="65222" y="157760"/>
                      <a:pt x="64176" y="157285"/>
                      <a:pt x="63034" y="157000"/>
                    </a:cubicBezTo>
                    <a:cubicBezTo>
                      <a:pt x="62558" y="156810"/>
                      <a:pt x="62177" y="156620"/>
                      <a:pt x="61701" y="156620"/>
                    </a:cubicBezTo>
                    <a:cubicBezTo>
                      <a:pt x="60464" y="156335"/>
                      <a:pt x="59227" y="156145"/>
                      <a:pt x="57894" y="156335"/>
                    </a:cubicBezTo>
                    <a:cubicBezTo>
                      <a:pt x="56943" y="156335"/>
                      <a:pt x="56086" y="156620"/>
                      <a:pt x="55230" y="156905"/>
                    </a:cubicBezTo>
                    <a:cubicBezTo>
                      <a:pt x="54468" y="157095"/>
                      <a:pt x="53802" y="157380"/>
                      <a:pt x="53136" y="157665"/>
                    </a:cubicBezTo>
                    <a:cubicBezTo>
                      <a:pt x="52184" y="158139"/>
                      <a:pt x="51232" y="158614"/>
                      <a:pt x="50281" y="159374"/>
                    </a:cubicBezTo>
                    <a:cubicBezTo>
                      <a:pt x="49615" y="159849"/>
                      <a:pt x="48948" y="160324"/>
                      <a:pt x="48473" y="160894"/>
                    </a:cubicBezTo>
                    <a:cubicBezTo>
                      <a:pt x="47901" y="161464"/>
                      <a:pt x="47330" y="162034"/>
                      <a:pt x="46759" y="162603"/>
                    </a:cubicBezTo>
                    <a:cubicBezTo>
                      <a:pt x="46188" y="163458"/>
                      <a:pt x="45522" y="164313"/>
                      <a:pt x="45046" y="165358"/>
                    </a:cubicBezTo>
                    <a:cubicBezTo>
                      <a:pt x="44190" y="166782"/>
                      <a:pt x="43619" y="168397"/>
                      <a:pt x="43238" y="170012"/>
                    </a:cubicBezTo>
                    <a:cubicBezTo>
                      <a:pt x="42381" y="173146"/>
                      <a:pt x="42381" y="176375"/>
                      <a:pt x="43428" y="179320"/>
                    </a:cubicBezTo>
                    <a:cubicBezTo>
                      <a:pt x="43714" y="180364"/>
                      <a:pt x="44190" y="181409"/>
                      <a:pt x="44856" y="182359"/>
                    </a:cubicBezTo>
                    <a:cubicBezTo>
                      <a:pt x="45046" y="182834"/>
                      <a:pt x="45427" y="183214"/>
                      <a:pt x="45808" y="183689"/>
                    </a:cubicBezTo>
                    <a:cubicBezTo>
                      <a:pt x="46569" y="184638"/>
                      <a:pt x="47426" y="185398"/>
                      <a:pt x="48377" y="186063"/>
                    </a:cubicBezTo>
                    <a:cubicBezTo>
                      <a:pt x="48377" y="186063"/>
                      <a:pt x="48377" y="186063"/>
                      <a:pt x="48377" y="186063"/>
                    </a:cubicBezTo>
                    <a:cubicBezTo>
                      <a:pt x="48948" y="186443"/>
                      <a:pt x="49615" y="186823"/>
                      <a:pt x="50281" y="187108"/>
                    </a:cubicBezTo>
                    <a:cubicBezTo>
                      <a:pt x="50471" y="187108"/>
                      <a:pt x="50757" y="187298"/>
                      <a:pt x="50947" y="187393"/>
                    </a:cubicBezTo>
                    <a:cubicBezTo>
                      <a:pt x="51518" y="187678"/>
                      <a:pt x="52279" y="187963"/>
                      <a:pt x="52945" y="188248"/>
                    </a:cubicBezTo>
                    <a:cubicBezTo>
                      <a:pt x="46474" y="188818"/>
                      <a:pt x="39051" y="184258"/>
                      <a:pt x="33626" y="181314"/>
                    </a:cubicBezTo>
                    <a:cubicBezTo>
                      <a:pt x="28582" y="178465"/>
                      <a:pt x="24014" y="176185"/>
                      <a:pt x="19826" y="173811"/>
                    </a:cubicBezTo>
                    <a:cubicBezTo>
                      <a:pt x="8691" y="167352"/>
                      <a:pt x="1458" y="160514"/>
                      <a:pt x="126" y="143038"/>
                    </a:cubicBezTo>
                    <a:cubicBezTo>
                      <a:pt x="-826" y="131735"/>
                      <a:pt x="3933" y="119958"/>
                      <a:pt x="3838" y="108751"/>
                    </a:cubicBezTo>
                    <a:cubicBezTo>
                      <a:pt x="3838" y="94884"/>
                      <a:pt x="792" y="85576"/>
                      <a:pt x="4884" y="71804"/>
                    </a:cubicBezTo>
                    <a:cubicBezTo>
                      <a:pt x="7549" y="62781"/>
                      <a:pt x="9357" y="53473"/>
                      <a:pt x="12308" y="44545"/>
                    </a:cubicBezTo>
                    <a:cubicBezTo>
                      <a:pt x="14782" y="37042"/>
                      <a:pt x="18589" y="29918"/>
                      <a:pt x="22967" y="23365"/>
                    </a:cubicBezTo>
                    <a:cubicBezTo>
                      <a:pt x="27630" y="16336"/>
                      <a:pt x="32293" y="9213"/>
                      <a:pt x="37909" y="2944"/>
                    </a:cubicBezTo>
                    <a:cubicBezTo>
                      <a:pt x="38860" y="1805"/>
                      <a:pt x="40097" y="665"/>
                      <a:pt x="41525" y="190"/>
                    </a:cubicBezTo>
                    <a:cubicBezTo>
                      <a:pt x="42096" y="0"/>
                      <a:pt x="42667" y="0"/>
                      <a:pt x="43238" y="0"/>
                    </a:cubicBezTo>
                    <a:cubicBezTo>
                      <a:pt x="44380" y="190"/>
                      <a:pt x="45332" y="950"/>
                      <a:pt x="46093" y="1900"/>
                    </a:cubicBezTo>
                    <a:cubicBezTo>
                      <a:pt x="46093" y="2090"/>
                      <a:pt x="46284" y="2090"/>
                      <a:pt x="46379" y="2280"/>
                    </a:cubicBezTo>
                    <a:cubicBezTo>
                      <a:pt x="46569" y="2659"/>
                      <a:pt x="46950" y="3039"/>
                      <a:pt x="47140" y="3514"/>
                    </a:cubicBezTo>
                    <a:cubicBezTo>
                      <a:pt x="47521" y="4084"/>
                      <a:pt x="47806" y="4844"/>
                      <a:pt x="48092" y="5509"/>
                    </a:cubicBezTo>
                    <a:cubicBezTo>
                      <a:pt x="48568" y="6554"/>
                      <a:pt x="48853" y="7693"/>
                      <a:pt x="49139" y="8833"/>
                    </a:cubicBezTo>
                    <a:cubicBezTo>
                      <a:pt x="50186" y="12917"/>
                      <a:pt x="50852" y="17001"/>
                      <a:pt x="51042" y="21085"/>
                    </a:cubicBezTo>
                    <a:cubicBezTo>
                      <a:pt x="51042" y="21275"/>
                      <a:pt x="51042" y="21275"/>
                      <a:pt x="51042" y="21370"/>
                    </a:cubicBezTo>
                    <a:cubicBezTo>
                      <a:pt x="51328" y="25359"/>
                      <a:pt x="51328" y="29348"/>
                      <a:pt x="51042" y="33337"/>
                    </a:cubicBezTo>
                    <a:cubicBezTo>
                      <a:pt x="50661" y="39321"/>
                      <a:pt x="49710" y="45400"/>
                      <a:pt x="48473" y="51383"/>
                    </a:cubicBezTo>
                    <a:cubicBezTo>
                      <a:pt x="47901" y="53853"/>
                      <a:pt x="47426" y="56227"/>
                      <a:pt x="46855" y="58697"/>
                    </a:cubicBezTo>
                    <a:cubicBezTo>
                      <a:pt x="46474" y="60406"/>
                      <a:pt x="46093" y="62116"/>
                      <a:pt x="45713" y="63826"/>
                    </a:cubicBezTo>
                    <a:cubicBezTo>
                      <a:pt x="44666" y="69334"/>
                      <a:pt x="43809" y="74748"/>
                      <a:pt x="44095" y="80352"/>
                    </a:cubicBezTo>
                    <a:cubicBezTo>
                      <a:pt x="44095" y="81207"/>
                      <a:pt x="44285" y="82062"/>
                      <a:pt x="44285" y="82821"/>
                    </a:cubicBezTo>
                    <a:cubicBezTo>
                      <a:pt x="44285" y="83011"/>
                      <a:pt x="44285" y="83391"/>
                      <a:pt x="44475" y="83581"/>
                    </a:cubicBezTo>
                    <a:cubicBezTo>
                      <a:pt x="44475" y="83771"/>
                      <a:pt x="44475" y="84056"/>
                      <a:pt x="44475" y="84246"/>
                    </a:cubicBezTo>
                    <a:cubicBezTo>
                      <a:pt x="44666" y="85291"/>
                      <a:pt x="44856" y="86336"/>
                      <a:pt x="45046" y="87285"/>
                    </a:cubicBezTo>
                    <a:cubicBezTo>
                      <a:pt x="45237" y="88425"/>
                      <a:pt x="45617" y="89565"/>
                      <a:pt x="45998" y="90705"/>
                    </a:cubicBezTo>
                    <a:cubicBezTo>
                      <a:pt x="48663" y="99633"/>
                      <a:pt x="52850" y="108846"/>
                      <a:pt x="50566" y="122143"/>
                    </a:cubicBezTo>
                    <a:cubicBezTo>
                      <a:pt x="50376" y="123092"/>
                      <a:pt x="50281" y="123852"/>
                      <a:pt x="49995" y="124707"/>
                    </a:cubicBezTo>
                    <a:cubicBezTo>
                      <a:pt x="48663" y="130311"/>
                      <a:pt x="46569" y="133730"/>
                      <a:pt x="45713" y="136484"/>
                    </a:cubicBezTo>
                    <a:lnTo>
                      <a:pt x="45713" y="136674"/>
                    </a:lnTo>
                    <a:cubicBezTo>
                      <a:pt x="45142" y="138764"/>
                      <a:pt x="45332" y="140283"/>
                      <a:pt x="47330" y="142183"/>
                    </a:cubicBezTo>
                    <a:cubicBezTo>
                      <a:pt x="47521" y="142373"/>
                      <a:pt x="47901" y="142753"/>
                      <a:pt x="48187" y="142943"/>
                    </a:cubicBezTo>
                    <a:cubicBezTo>
                      <a:pt x="52089" y="146172"/>
                      <a:pt x="59798" y="150351"/>
                      <a:pt x="63890" y="155005"/>
                    </a:cubicBezTo>
                    <a:cubicBezTo>
                      <a:pt x="64842" y="156050"/>
                      <a:pt x="65603" y="157095"/>
                      <a:pt x="65984" y="158234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3" name="Freeform 76"/>
              <p:cNvSpPr/>
              <p:nvPr/>
            </p:nvSpPr>
            <p:spPr>
              <a:xfrm>
                <a:off x="6409080" y="5177160"/>
                <a:ext cx="125280" cy="90720"/>
              </a:xfrm>
              <a:custGeom>
                <a:avLst/>
                <a:gdLst/>
                <a:ahLst/>
                <a:rect l="l" t="t" r="r" b="b"/>
                <a:pathLst>
                  <a:path w="62790" h="45571">
                    <a:moveTo>
                      <a:pt x="62600" y="22871"/>
                    </a:moveTo>
                    <a:lnTo>
                      <a:pt x="57271" y="45571"/>
                    </a:lnTo>
                    <a:cubicBezTo>
                      <a:pt x="55272" y="45001"/>
                      <a:pt x="53369" y="44337"/>
                      <a:pt x="51370" y="43862"/>
                    </a:cubicBezTo>
                    <a:cubicBezTo>
                      <a:pt x="46231" y="42247"/>
                      <a:pt x="40997" y="40632"/>
                      <a:pt x="35857" y="39208"/>
                    </a:cubicBezTo>
                    <a:cubicBezTo>
                      <a:pt x="30433" y="37783"/>
                      <a:pt x="25008" y="36358"/>
                      <a:pt x="19678" y="34839"/>
                    </a:cubicBezTo>
                    <a:cubicBezTo>
                      <a:pt x="17680" y="34269"/>
                      <a:pt x="15491" y="33794"/>
                      <a:pt x="13397" y="33129"/>
                    </a:cubicBezTo>
                    <a:cubicBezTo>
                      <a:pt x="12350" y="32844"/>
                      <a:pt x="11303" y="32464"/>
                      <a:pt x="10257" y="31989"/>
                    </a:cubicBezTo>
                    <a:cubicBezTo>
                      <a:pt x="10257" y="31989"/>
                      <a:pt x="10257" y="31989"/>
                      <a:pt x="10257" y="31989"/>
                    </a:cubicBezTo>
                    <a:cubicBezTo>
                      <a:pt x="9590" y="31704"/>
                      <a:pt x="8924" y="31419"/>
                      <a:pt x="8258" y="31135"/>
                    </a:cubicBezTo>
                    <a:cubicBezTo>
                      <a:pt x="7306" y="30755"/>
                      <a:pt x="6545" y="30280"/>
                      <a:pt x="5688" y="29805"/>
                    </a:cubicBezTo>
                    <a:cubicBezTo>
                      <a:pt x="5688" y="29805"/>
                      <a:pt x="5688" y="29805"/>
                      <a:pt x="5688" y="29805"/>
                    </a:cubicBezTo>
                    <a:cubicBezTo>
                      <a:pt x="4737" y="29140"/>
                      <a:pt x="3880" y="28380"/>
                      <a:pt x="3119" y="27430"/>
                    </a:cubicBezTo>
                    <a:cubicBezTo>
                      <a:pt x="2738" y="27050"/>
                      <a:pt x="2453" y="26576"/>
                      <a:pt x="2167" y="26101"/>
                    </a:cubicBezTo>
                    <a:cubicBezTo>
                      <a:pt x="1596" y="25151"/>
                      <a:pt x="1120" y="24106"/>
                      <a:pt x="740" y="23061"/>
                    </a:cubicBezTo>
                    <a:cubicBezTo>
                      <a:pt x="-212" y="20212"/>
                      <a:pt x="-212" y="16888"/>
                      <a:pt x="549" y="13753"/>
                    </a:cubicBezTo>
                    <a:cubicBezTo>
                      <a:pt x="930" y="12139"/>
                      <a:pt x="1501" y="10524"/>
                      <a:pt x="2357" y="9099"/>
                    </a:cubicBezTo>
                    <a:cubicBezTo>
                      <a:pt x="2928" y="8150"/>
                      <a:pt x="3499" y="7200"/>
                      <a:pt x="4070" y="6345"/>
                    </a:cubicBezTo>
                    <a:cubicBezTo>
                      <a:pt x="4641" y="5775"/>
                      <a:pt x="5117" y="5110"/>
                      <a:pt x="5784" y="4635"/>
                    </a:cubicBezTo>
                    <a:cubicBezTo>
                      <a:pt x="6355" y="4066"/>
                      <a:pt x="6926" y="3591"/>
                      <a:pt x="7592" y="3116"/>
                    </a:cubicBezTo>
                    <a:cubicBezTo>
                      <a:pt x="8544" y="2451"/>
                      <a:pt x="9400" y="1881"/>
                      <a:pt x="10447" y="1406"/>
                    </a:cubicBezTo>
                    <a:cubicBezTo>
                      <a:pt x="11113" y="1121"/>
                      <a:pt x="11779" y="836"/>
                      <a:pt x="12541" y="646"/>
                    </a:cubicBezTo>
                    <a:cubicBezTo>
                      <a:pt x="13397" y="456"/>
                      <a:pt x="14254" y="172"/>
                      <a:pt x="15205" y="76"/>
                    </a:cubicBezTo>
                    <a:cubicBezTo>
                      <a:pt x="16538" y="-114"/>
                      <a:pt x="17775" y="76"/>
                      <a:pt x="19012" y="361"/>
                    </a:cubicBezTo>
                    <a:cubicBezTo>
                      <a:pt x="19488" y="361"/>
                      <a:pt x="19964" y="551"/>
                      <a:pt x="20345" y="741"/>
                    </a:cubicBezTo>
                    <a:cubicBezTo>
                      <a:pt x="22534" y="1596"/>
                      <a:pt x="24627" y="2831"/>
                      <a:pt x="26626" y="3971"/>
                    </a:cubicBezTo>
                    <a:cubicBezTo>
                      <a:pt x="28910" y="5110"/>
                      <a:pt x="31099" y="6345"/>
                      <a:pt x="33383" y="7580"/>
                    </a:cubicBezTo>
                    <a:cubicBezTo>
                      <a:pt x="33859" y="7770"/>
                      <a:pt x="34239" y="7960"/>
                      <a:pt x="34715" y="8150"/>
                    </a:cubicBezTo>
                    <a:cubicBezTo>
                      <a:pt x="35286" y="8435"/>
                      <a:pt x="35953" y="8814"/>
                      <a:pt x="36524" y="9099"/>
                    </a:cubicBezTo>
                    <a:cubicBezTo>
                      <a:pt x="39664" y="10809"/>
                      <a:pt x="42805" y="12424"/>
                      <a:pt x="45946" y="14133"/>
                    </a:cubicBezTo>
                    <a:cubicBezTo>
                      <a:pt x="46231" y="14323"/>
                      <a:pt x="46517" y="14418"/>
                      <a:pt x="46802" y="14513"/>
                    </a:cubicBezTo>
                    <a:cubicBezTo>
                      <a:pt x="49657" y="16033"/>
                      <a:pt x="52607" y="17553"/>
                      <a:pt x="55463" y="18977"/>
                    </a:cubicBezTo>
                    <a:cubicBezTo>
                      <a:pt x="57937" y="20307"/>
                      <a:pt x="60316" y="21447"/>
                      <a:pt x="62791" y="22776"/>
                    </a:cubicBezTo>
                    <a:lnTo>
                      <a:pt x="62791" y="22776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4" name="Freeform 77"/>
              <p:cNvSpPr/>
              <p:nvPr/>
            </p:nvSpPr>
            <p:spPr>
              <a:xfrm>
                <a:off x="6527520" y="5080680"/>
                <a:ext cx="340560" cy="195840"/>
              </a:xfrm>
              <a:custGeom>
                <a:avLst/>
                <a:gdLst/>
                <a:ahLst/>
                <a:rect l="l" t="t" r="r" b="b"/>
                <a:pathLst>
                  <a:path w="170355" h="98018">
                    <a:moveTo>
                      <a:pt x="170355" y="0"/>
                    </a:moveTo>
                    <a:lnTo>
                      <a:pt x="156079" y="60881"/>
                    </a:lnTo>
                    <a:lnTo>
                      <a:pt x="155984" y="61166"/>
                    </a:lnTo>
                    <a:lnTo>
                      <a:pt x="155699" y="62496"/>
                    </a:lnTo>
                    <a:lnTo>
                      <a:pt x="155128" y="65440"/>
                    </a:lnTo>
                    <a:lnTo>
                      <a:pt x="147514" y="98018"/>
                    </a:lnTo>
                    <a:lnTo>
                      <a:pt x="0" y="98018"/>
                    </a:lnTo>
                    <a:lnTo>
                      <a:pt x="761" y="94789"/>
                    </a:lnTo>
                    <a:lnTo>
                      <a:pt x="856" y="94504"/>
                    </a:lnTo>
                    <a:lnTo>
                      <a:pt x="6091" y="72279"/>
                    </a:lnTo>
                    <a:lnTo>
                      <a:pt x="20652" y="9783"/>
                    </a:lnTo>
                    <a:lnTo>
                      <a:pt x="22936" y="0"/>
                    </a:lnTo>
                    <a:lnTo>
                      <a:pt x="170355" y="0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5" name="Freeform 78"/>
              <p:cNvSpPr/>
              <p:nvPr/>
            </p:nvSpPr>
            <p:spPr>
              <a:xfrm>
                <a:off x="6399720" y="5276880"/>
                <a:ext cx="422640" cy="10800"/>
              </a:xfrm>
              <a:custGeom>
                <a:avLst/>
                <a:gdLst/>
                <a:ahLst/>
                <a:rect l="l" t="t" r="r" b="b"/>
                <a:pathLst>
                  <a:path w="211468" h="5508">
                    <a:moveTo>
                      <a:pt x="211374" y="0"/>
                    </a:moveTo>
                    <a:lnTo>
                      <a:pt x="211374" y="5509"/>
                    </a:lnTo>
                    <a:lnTo>
                      <a:pt x="0" y="5509"/>
                    </a:lnTo>
                    <a:lnTo>
                      <a:pt x="0" y="0"/>
                    </a:lnTo>
                    <a:lnTo>
                      <a:pt x="36926" y="0"/>
                    </a:lnTo>
                    <a:cubicBezTo>
                      <a:pt x="37497" y="0"/>
                      <a:pt x="37973" y="190"/>
                      <a:pt x="38544" y="190"/>
                    </a:cubicBezTo>
                    <a:cubicBezTo>
                      <a:pt x="45206" y="760"/>
                      <a:pt x="53010" y="665"/>
                      <a:pt x="61099" y="380"/>
                    </a:cubicBezTo>
                    <a:lnTo>
                      <a:pt x="61956" y="380"/>
                    </a:lnTo>
                    <a:lnTo>
                      <a:pt x="61956" y="95"/>
                    </a:lnTo>
                    <a:lnTo>
                      <a:pt x="211469" y="95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6" name="Freeform 79"/>
              <p:cNvSpPr/>
              <p:nvPr/>
            </p:nvSpPr>
            <p:spPr>
              <a:xfrm>
                <a:off x="6472440" y="5276880"/>
                <a:ext cx="48960" cy="1080"/>
              </a:xfrm>
              <a:custGeom>
                <a:avLst/>
                <a:gdLst/>
                <a:ahLst/>
                <a:rect l="l" t="t" r="r" b="b"/>
                <a:pathLst>
                  <a:path w="24649" h="641">
                    <a:moveTo>
                      <a:pt x="24649" y="95"/>
                    </a:moveTo>
                    <a:lnTo>
                      <a:pt x="24649" y="380"/>
                    </a:lnTo>
                    <a:cubicBezTo>
                      <a:pt x="16560" y="665"/>
                      <a:pt x="8851" y="855"/>
                      <a:pt x="2094" y="190"/>
                    </a:cubicBezTo>
                    <a:cubicBezTo>
                      <a:pt x="1427" y="190"/>
                      <a:pt x="666" y="190"/>
                      <a:pt x="0" y="0"/>
                    </a:cubicBezTo>
                    <a:lnTo>
                      <a:pt x="24649" y="0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7" name="Freeform 80"/>
              <p:cNvSpPr/>
              <p:nvPr/>
            </p:nvSpPr>
            <p:spPr>
              <a:xfrm>
                <a:off x="6777000" y="5694840"/>
                <a:ext cx="37080" cy="116280"/>
              </a:xfrm>
              <a:custGeom>
                <a:avLst/>
                <a:gdLst/>
                <a:ahLst/>
                <a:rect l="l" t="t" r="r" b="b"/>
                <a:pathLst>
                  <a:path w="18793" h="58316">
                    <a:moveTo>
                      <a:pt x="18793" y="0"/>
                    </a:moveTo>
                    <a:cubicBezTo>
                      <a:pt x="14130" y="5129"/>
                      <a:pt x="8039" y="13202"/>
                      <a:pt x="4042" y="24505"/>
                    </a:cubicBezTo>
                    <a:cubicBezTo>
                      <a:pt x="-907" y="38371"/>
                      <a:pt x="-336" y="50814"/>
                      <a:pt x="711" y="58317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8" name="Freeform 81"/>
              <p:cNvSpPr/>
              <p:nvPr/>
            </p:nvSpPr>
            <p:spPr>
              <a:xfrm>
                <a:off x="6724080" y="5716800"/>
                <a:ext cx="127800" cy="41040"/>
              </a:xfrm>
              <a:custGeom>
                <a:avLst/>
                <a:gdLst/>
                <a:ahLst/>
                <a:rect l="l" t="t" r="r" b="b"/>
                <a:pathLst>
                  <a:path w="64049" h="20649">
                    <a:moveTo>
                      <a:pt x="64050" y="20649"/>
                    </a:moveTo>
                    <a:cubicBezTo>
                      <a:pt x="58720" y="15711"/>
                      <a:pt x="50250" y="9157"/>
                      <a:pt x="38354" y="4028"/>
                    </a:cubicBezTo>
                    <a:cubicBezTo>
                      <a:pt x="23697" y="-2240"/>
                      <a:pt x="7994" y="704"/>
                      <a:pt x="0" y="609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9" name="Freeform 82"/>
              <p:cNvSpPr/>
              <p:nvPr/>
            </p:nvSpPr>
            <p:spPr>
              <a:xfrm>
                <a:off x="6625800" y="5734800"/>
                <a:ext cx="122400" cy="53640"/>
              </a:xfrm>
              <a:custGeom>
                <a:avLst/>
                <a:gdLst/>
                <a:ahLst/>
                <a:rect l="l" t="t" r="r" b="b"/>
                <a:pathLst>
                  <a:path w="61289" h="27068">
                    <a:moveTo>
                      <a:pt x="61290" y="27069"/>
                    </a:moveTo>
                    <a:cubicBezTo>
                      <a:pt x="56531" y="21560"/>
                      <a:pt x="48822" y="14057"/>
                      <a:pt x="37688" y="7693"/>
                    </a:cubicBezTo>
                    <a:cubicBezTo>
                      <a:pt x="23888" y="-190"/>
                      <a:pt x="7899" y="950"/>
                      <a:pt x="0" y="0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0" name="Freeform 83"/>
              <p:cNvSpPr/>
              <p:nvPr/>
            </p:nvSpPr>
            <p:spPr>
              <a:xfrm>
                <a:off x="6661800" y="5737680"/>
                <a:ext cx="61920" cy="87480"/>
              </a:xfrm>
              <a:custGeom>
                <a:avLst/>
                <a:gdLst/>
                <a:ahLst/>
                <a:rect l="l" t="t" r="r" b="b"/>
                <a:pathLst>
                  <a:path w="31120" h="43880">
                    <a:moveTo>
                      <a:pt x="0" y="43880"/>
                    </a:moveTo>
                    <a:cubicBezTo>
                      <a:pt x="1047" y="37897"/>
                      <a:pt x="1903" y="22795"/>
                      <a:pt x="16369" y="10448"/>
                    </a:cubicBezTo>
                    <a:cubicBezTo>
                      <a:pt x="21984" y="5699"/>
                      <a:pt x="26933" y="1995"/>
                      <a:pt x="31121" y="0"/>
                    </a:cubicBez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61" name="Graphic 24"/>
            <p:cNvGrpSpPr/>
            <p:nvPr/>
          </p:nvGrpSpPr>
          <p:grpSpPr>
            <a:xfrm>
              <a:off x="4515840" y="2918880"/>
              <a:ext cx="715680" cy="2021760"/>
              <a:chOff x="4515840" y="2918880"/>
              <a:chExt cx="715680" cy="2021760"/>
            </a:xfrm>
          </p:grpSpPr>
          <p:sp>
            <p:nvSpPr>
              <p:cNvPr id="162" name="Freeform 85"/>
              <p:cNvSpPr/>
              <p:nvPr/>
            </p:nvSpPr>
            <p:spPr>
              <a:xfrm>
                <a:off x="5055840" y="3928320"/>
                <a:ext cx="55080" cy="55080"/>
              </a:xfrm>
              <a:custGeom>
                <a:avLst/>
                <a:gdLst/>
                <a:ahLst/>
                <a:rect l="l" t="t" r="r" b="b"/>
                <a:pathLst>
                  <a:path w="27789" h="27733">
                    <a:moveTo>
                      <a:pt x="27790" y="13867"/>
                    </a:moveTo>
                    <a:cubicBezTo>
                      <a:pt x="27790" y="21525"/>
                      <a:pt x="21569" y="27734"/>
                      <a:pt x="13895" y="27734"/>
                    </a:cubicBezTo>
                    <a:cubicBezTo>
                      <a:pt x="6221" y="27734"/>
                      <a:pt x="0" y="21525"/>
                      <a:pt x="0" y="13867"/>
                    </a:cubicBezTo>
                    <a:cubicBezTo>
                      <a:pt x="0" y="6208"/>
                      <a:pt x="6221" y="0"/>
                      <a:pt x="13895" y="0"/>
                    </a:cubicBezTo>
                    <a:cubicBezTo>
                      <a:pt x="21569" y="0"/>
                      <a:pt x="27790" y="6208"/>
                      <a:pt x="27790" y="13867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3" name="Freeform 86"/>
              <p:cNvSpPr/>
              <p:nvPr/>
            </p:nvSpPr>
            <p:spPr>
              <a:xfrm>
                <a:off x="4914000" y="3920760"/>
                <a:ext cx="50400" cy="50040"/>
              </a:xfrm>
              <a:custGeom>
                <a:avLst/>
                <a:gdLst/>
                <a:ahLst/>
                <a:rect l="l" t="t" r="r" b="b"/>
                <a:pathLst>
                  <a:path w="25315" h="25264">
                    <a:moveTo>
                      <a:pt x="25315" y="12632"/>
                    </a:moveTo>
                    <a:cubicBezTo>
                      <a:pt x="25315" y="19609"/>
                      <a:pt x="19648" y="25264"/>
                      <a:pt x="12658" y="25264"/>
                    </a:cubicBezTo>
                    <a:cubicBezTo>
                      <a:pt x="5667" y="25264"/>
                      <a:pt x="0" y="19609"/>
                      <a:pt x="0" y="12632"/>
                    </a:cubicBezTo>
                    <a:cubicBezTo>
                      <a:pt x="0" y="5656"/>
                      <a:pt x="5667" y="0"/>
                      <a:pt x="12658" y="0"/>
                    </a:cubicBezTo>
                    <a:cubicBezTo>
                      <a:pt x="19648" y="0"/>
                      <a:pt x="25315" y="5656"/>
                      <a:pt x="25315" y="12632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4" name="Freeform 87"/>
              <p:cNvSpPr/>
              <p:nvPr/>
            </p:nvSpPr>
            <p:spPr>
              <a:xfrm>
                <a:off x="5010480" y="3372120"/>
                <a:ext cx="118440" cy="118080"/>
              </a:xfrm>
              <a:custGeom>
                <a:avLst/>
                <a:gdLst/>
                <a:ahLst/>
                <a:rect l="l" t="t" r="r" b="b"/>
                <a:pathLst>
                  <a:path w="59386" h="59266">
                    <a:moveTo>
                      <a:pt x="59386" y="29633"/>
                    </a:moveTo>
                    <a:cubicBezTo>
                      <a:pt x="59386" y="45999"/>
                      <a:pt x="46092" y="59267"/>
                      <a:pt x="29693" y="59267"/>
                    </a:cubicBezTo>
                    <a:cubicBezTo>
                      <a:pt x="13294" y="59267"/>
                      <a:pt x="0" y="45999"/>
                      <a:pt x="0" y="29633"/>
                    </a:cubicBezTo>
                    <a:cubicBezTo>
                      <a:pt x="0" y="13267"/>
                      <a:pt x="13294" y="0"/>
                      <a:pt x="29693" y="0"/>
                    </a:cubicBezTo>
                    <a:cubicBezTo>
                      <a:pt x="46092" y="0"/>
                      <a:pt x="59386" y="13267"/>
                      <a:pt x="59386" y="29633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5" name="Freeform 88"/>
              <p:cNvSpPr/>
              <p:nvPr/>
            </p:nvSpPr>
            <p:spPr>
              <a:xfrm>
                <a:off x="4682880" y="3312360"/>
                <a:ext cx="118800" cy="117000"/>
              </a:xfrm>
              <a:custGeom>
                <a:avLst/>
                <a:gdLst/>
                <a:ahLst/>
                <a:rect l="l" t="t" r="r" b="b"/>
                <a:pathLst>
                  <a:path w="59481" h="58696">
                    <a:moveTo>
                      <a:pt x="59482" y="29633"/>
                    </a:moveTo>
                    <a:cubicBezTo>
                      <a:pt x="59482" y="32293"/>
                      <a:pt x="59101" y="34857"/>
                      <a:pt x="58435" y="37327"/>
                    </a:cubicBezTo>
                    <a:cubicBezTo>
                      <a:pt x="43493" y="37707"/>
                      <a:pt x="30550" y="46255"/>
                      <a:pt x="23983" y="58697"/>
                    </a:cubicBezTo>
                    <a:cubicBezTo>
                      <a:pt x="21509" y="58317"/>
                      <a:pt x="19129" y="57462"/>
                      <a:pt x="16845" y="56417"/>
                    </a:cubicBezTo>
                    <a:cubicBezTo>
                      <a:pt x="6852" y="51668"/>
                      <a:pt x="0" y="41411"/>
                      <a:pt x="0" y="29633"/>
                    </a:cubicBezTo>
                    <a:cubicBezTo>
                      <a:pt x="0" y="13297"/>
                      <a:pt x="13324" y="0"/>
                      <a:pt x="29693" y="0"/>
                    </a:cubicBezTo>
                    <a:cubicBezTo>
                      <a:pt x="46063" y="0"/>
                      <a:pt x="59386" y="13297"/>
                      <a:pt x="59386" y="29633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6" name="Freeform 89"/>
              <p:cNvSpPr/>
              <p:nvPr/>
            </p:nvSpPr>
            <p:spPr>
              <a:xfrm>
                <a:off x="4892400" y="3340440"/>
                <a:ext cx="121680" cy="69480"/>
              </a:xfrm>
              <a:custGeom>
                <a:avLst/>
                <a:gdLst/>
                <a:ahLst/>
                <a:rect l="l" t="t" r="r" b="b"/>
                <a:pathLst>
                  <a:path w="61004" h="34952">
                    <a:moveTo>
                      <a:pt x="61004" y="34952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7" name="Freeform 90"/>
              <p:cNvSpPr/>
              <p:nvPr/>
            </p:nvSpPr>
            <p:spPr>
              <a:xfrm rot="18409200">
                <a:off x="4615920" y="2925720"/>
                <a:ext cx="190080" cy="345240"/>
              </a:xfrm>
              <a:custGeom>
                <a:avLst/>
                <a:gdLst/>
                <a:ahLst/>
                <a:rect l="l" t="t" r="r" b="b"/>
                <a:pathLst>
                  <a:path w="95170" h="172671">
                    <a:moveTo>
                      <a:pt x="95170" y="86336"/>
                    </a:moveTo>
                    <a:cubicBezTo>
                      <a:pt x="95170" y="134017"/>
                      <a:pt x="73866" y="172671"/>
                      <a:pt x="47585" y="172671"/>
                    </a:cubicBezTo>
                    <a:cubicBezTo>
                      <a:pt x="21305" y="172671"/>
                      <a:pt x="0" y="134017"/>
                      <a:pt x="0" y="86336"/>
                    </a:cubicBezTo>
                    <a:cubicBezTo>
                      <a:pt x="0" y="38654"/>
                      <a:pt x="21305" y="0"/>
                      <a:pt x="47585" y="0"/>
                    </a:cubicBezTo>
                    <a:cubicBezTo>
                      <a:pt x="73866" y="0"/>
                      <a:pt x="95170" y="38654"/>
                      <a:pt x="95170" y="86336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8" name="Freeform 91"/>
              <p:cNvSpPr/>
              <p:nvPr/>
            </p:nvSpPr>
            <p:spPr>
              <a:xfrm rot="19800000">
                <a:off x="4892040" y="3133440"/>
                <a:ext cx="345960" cy="66960"/>
              </a:xfrm>
              <a:custGeom>
                <a:avLst/>
                <a:gdLst/>
                <a:ahLst/>
                <a:rect l="l" t="t" r="r" b="b"/>
                <a:pathLst>
                  <a:path w="173019" h="33622">
                    <a:moveTo>
                      <a:pt x="173020" y="16811"/>
                    </a:moveTo>
                    <a:cubicBezTo>
                      <a:pt x="173020" y="26096"/>
                      <a:pt x="134288" y="33622"/>
                      <a:pt x="86510" y="33622"/>
                    </a:cubicBezTo>
                    <a:cubicBezTo>
                      <a:pt x="38732" y="33622"/>
                      <a:pt x="0" y="26096"/>
                      <a:pt x="0" y="16811"/>
                    </a:cubicBezTo>
                    <a:cubicBezTo>
                      <a:pt x="0" y="7527"/>
                      <a:pt x="38732" y="0"/>
                      <a:pt x="86510" y="0"/>
                    </a:cubicBezTo>
                    <a:cubicBezTo>
                      <a:pt x="134288" y="0"/>
                      <a:pt x="173020" y="7527"/>
                      <a:pt x="173020" y="16811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9" name="Freeform 92"/>
              <p:cNvSpPr/>
              <p:nvPr/>
            </p:nvSpPr>
            <p:spPr>
              <a:xfrm rot="19800000">
                <a:off x="4996800" y="3810240"/>
                <a:ext cx="154080" cy="29520"/>
              </a:xfrm>
              <a:custGeom>
                <a:avLst/>
                <a:gdLst/>
                <a:ahLst/>
                <a:rect l="l" t="t" r="r" b="b"/>
                <a:pathLst>
                  <a:path w="77278" h="15006">
                    <a:moveTo>
                      <a:pt x="77278" y="7503"/>
                    </a:moveTo>
                    <a:cubicBezTo>
                      <a:pt x="77278" y="11647"/>
                      <a:pt x="59979" y="15007"/>
                      <a:pt x="38639" y="15007"/>
                    </a:cubicBezTo>
                    <a:cubicBezTo>
                      <a:pt x="17299" y="15007"/>
                      <a:pt x="0" y="11647"/>
                      <a:pt x="0" y="7503"/>
                    </a:cubicBezTo>
                    <a:cubicBezTo>
                      <a:pt x="0" y="3359"/>
                      <a:pt x="17299" y="0"/>
                      <a:pt x="38639" y="0"/>
                    </a:cubicBezTo>
                    <a:cubicBezTo>
                      <a:pt x="59979" y="0"/>
                      <a:pt x="77278" y="3359"/>
                      <a:pt x="77278" y="7503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0" name="Freeform 93"/>
              <p:cNvSpPr/>
              <p:nvPr/>
            </p:nvSpPr>
            <p:spPr>
              <a:xfrm>
                <a:off x="4990680" y="3905640"/>
                <a:ext cx="66600" cy="39960"/>
              </a:xfrm>
              <a:custGeom>
                <a:avLst/>
                <a:gdLst/>
                <a:ahLst/>
                <a:rect l="l" t="t" r="r" b="b"/>
                <a:pathLst>
                  <a:path w="33404" h="20230">
                    <a:moveTo>
                      <a:pt x="33405" y="20230"/>
                    </a:moveTo>
                    <a:lnTo>
                      <a:pt x="0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1" name="Freeform 94"/>
              <p:cNvSpPr/>
              <p:nvPr/>
            </p:nvSpPr>
            <p:spPr>
              <a:xfrm>
                <a:off x="4901400" y="3741840"/>
                <a:ext cx="90000" cy="116640"/>
              </a:xfrm>
              <a:custGeom>
                <a:avLst/>
                <a:gdLst/>
                <a:ahLst/>
                <a:rect l="l" t="t" r="r" b="b"/>
                <a:pathLst>
                  <a:path w="45148" h="58410">
                    <a:moveTo>
                      <a:pt x="44635" y="50909"/>
                    </a:moveTo>
                    <a:cubicBezTo>
                      <a:pt x="49013" y="47394"/>
                      <a:pt x="24649" y="4749"/>
                      <a:pt x="0" y="0"/>
                    </a:cubicBezTo>
                    <a:lnTo>
                      <a:pt x="1142" y="48724"/>
                    </a:lnTo>
                    <a:cubicBezTo>
                      <a:pt x="1142" y="48724"/>
                      <a:pt x="21984" y="69050"/>
                      <a:pt x="44635" y="50814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2" name="Freeform 95"/>
              <p:cNvSpPr/>
              <p:nvPr/>
            </p:nvSpPr>
            <p:spPr>
              <a:xfrm>
                <a:off x="4830120" y="3242160"/>
                <a:ext cx="97560" cy="1698480"/>
              </a:xfrm>
              <a:custGeom>
                <a:avLst/>
                <a:gdLst/>
                <a:ahLst/>
                <a:rect l="l" t="t" r="r" b="b"/>
                <a:pathLst>
                  <a:path w="49012" h="849153">
                    <a:moveTo>
                      <a:pt x="49013" y="841416"/>
                    </a:moveTo>
                    <a:cubicBezTo>
                      <a:pt x="49013" y="841416"/>
                      <a:pt x="31597" y="855568"/>
                      <a:pt x="23697" y="845595"/>
                    </a:cubicBezTo>
                    <a:cubicBezTo>
                      <a:pt x="22175" y="843600"/>
                      <a:pt x="20366" y="810833"/>
                      <a:pt x="18368" y="759069"/>
                    </a:cubicBezTo>
                    <a:cubicBezTo>
                      <a:pt x="10278" y="543468"/>
                      <a:pt x="0" y="0"/>
                      <a:pt x="0" y="0"/>
                    </a:cubicBezTo>
                    <a:lnTo>
                      <a:pt x="29979" y="0"/>
                    </a:lnTo>
                    <a:lnTo>
                      <a:pt x="47490" y="774741"/>
                    </a:lnTo>
                    <a:lnTo>
                      <a:pt x="49013" y="841511"/>
                    </a:lnTo>
                    <a:close/>
                  </a:path>
                </a:pathLst>
              </a:custGeom>
              <a:solidFill>
                <a:srgbClr val="647978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3" name="Freeform 96"/>
              <p:cNvSpPr/>
              <p:nvPr/>
            </p:nvSpPr>
            <p:spPr>
              <a:xfrm>
                <a:off x="4964760" y="3866040"/>
                <a:ext cx="41040" cy="844200"/>
              </a:xfrm>
              <a:custGeom>
                <a:avLst/>
                <a:gdLst/>
                <a:ahLst/>
                <a:rect l="l" t="t" r="r" b="b"/>
                <a:pathLst>
                  <a:path w="20747" h="422138">
                    <a:moveTo>
                      <a:pt x="12753" y="0"/>
                    </a:moveTo>
                    <a:lnTo>
                      <a:pt x="20747" y="420755"/>
                    </a:lnTo>
                    <a:cubicBezTo>
                      <a:pt x="20747" y="420755"/>
                      <a:pt x="0" y="425884"/>
                      <a:pt x="0" y="416386"/>
                    </a:cubicBezTo>
                    <a:cubicBezTo>
                      <a:pt x="0" y="390077"/>
                      <a:pt x="0" y="0"/>
                      <a:pt x="0" y="0"/>
                    </a:cubicBezTo>
                    <a:lnTo>
                      <a:pt x="12658" y="0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4" name="Freeform 97"/>
              <p:cNvSpPr/>
              <p:nvPr/>
            </p:nvSpPr>
            <p:spPr>
              <a:xfrm>
                <a:off x="4772160" y="3320280"/>
                <a:ext cx="59400" cy="38880"/>
              </a:xfrm>
              <a:custGeom>
                <a:avLst/>
                <a:gdLst/>
                <a:ahLst/>
                <a:rect l="l" t="t" r="r" b="b"/>
                <a:pathLst>
                  <a:path w="29788" h="19565">
                    <a:moveTo>
                      <a:pt x="0" y="19566"/>
                    </a:moveTo>
                    <a:lnTo>
                      <a:pt x="29788" y="0"/>
                    </a:lnTo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5" name="Freeform 98"/>
              <p:cNvSpPr/>
              <p:nvPr/>
            </p:nvSpPr>
            <p:spPr>
              <a:xfrm>
                <a:off x="4732200" y="3397320"/>
                <a:ext cx="139320" cy="138960"/>
              </a:xfrm>
              <a:custGeom>
                <a:avLst/>
                <a:gdLst/>
                <a:ahLst/>
                <a:rect l="l" t="t" r="r" b="b"/>
                <a:pathLst>
                  <a:path w="69855" h="69714">
                    <a:moveTo>
                      <a:pt x="69855" y="34857"/>
                    </a:moveTo>
                    <a:cubicBezTo>
                      <a:pt x="69855" y="54043"/>
                      <a:pt x="54247" y="69714"/>
                      <a:pt x="34928" y="69714"/>
                    </a:cubicBezTo>
                    <a:cubicBezTo>
                      <a:pt x="15608" y="69714"/>
                      <a:pt x="0" y="54043"/>
                      <a:pt x="0" y="34857"/>
                    </a:cubicBezTo>
                    <a:cubicBezTo>
                      <a:pt x="0" y="28304"/>
                      <a:pt x="1808" y="22130"/>
                      <a:pt x="5044" y="16906"/>
                    </a:cubicBezTo>
                    <a:cubicBezTo>
                      <a:pt x="10659" y="7598"/>
                      <a:pt x="20557" y="1140"/>
                      <a:pt x="31977" y="190"/>
                    </a:cubicBezTo>
                    <a:cubicBezTo>
                      <a:pt x="32929" y="95"/>
                      <a:pt x="33976" y="0"/>
                      <a:pt x="34928" y="0"/>
                    </a:cubicBezTo>
                    <a:cubicBezTo>
                      <a:pt x="54247" y="0"/>
                      <a:pt x="69855" y="15576"/>
                      <a:pt x="69855" y="34857"/>
                    </a:cubicBezTo>
                    <a:close/>
                  </a:path>
                </a:pathLst>
              </a:custGeom>
              <a:solidFill>
                <a:srgbClr val="ca544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76" name="Graphic 24"/>
            <p:cNvGrpSpPr/>
            <p:nvPr/>
          </p:nvGrpSpPr>
          <p:grpSpPr>
            <a:xfrm>
              <a:off x="8119440" y="2148120"/>
              <a:ext cx="1113480" cy="3188160"/>
              <a:chOff x="8119440" y="2148120"/>
              <a:chExt cx="1113480" cy="3188160"/>
            </a:xfrm>
          </p:grpSpPr>
          <p:sp>
            <p:nvSpPr>
              <p:cNvPr id="177" name="Freeform 100"/>
              <p:cNvSpPr/>
              <p:nvPr/>
            </p:nvSpPr>
            <p:spPr>
              <a:xfrm>
                <a:off x="8787600" y="3091320"/>
                <a:ext cx="445320" cy="2079000"/>
              </a:xfrm>
              <a:custGeom>
                <a:avLst/>
                <a:gdLst/>
                <a:ahLst/>
                <a:rect l="l" t="t" r="r" b="b"/>
                <a:pathLst>
                  <a:path w="222794" h="1039256">
                    <a:moveTo>
                      <a:pt x="175875" y="716234"/>
                    </a:moveTo>
                    <a:lnTo>
                      <a:pt x="221462" y="700847"/>
                    </a:lnTo>
                    <a:cubicBezTo>
                      <a:pt x="213182" y="798960"/>
                      <a:pt x="173591" y="864781"/>
                      <a:pt x="138283" y="906286"/>
                    </a:cubicBezTo>
                    <a:lnTo>
                      <a:pt x="106686" y="906286"/>
                    </a:lnTo>
                    <a:lnTo>
                      <a:pt x="106686" y="907426"/>
                    </a:lnTo>
                    <a:cubicBezTo>
                      <a:pt x="106686" y="908566"/>
                      <a:pt x="106686" y="909705"/>
                      <a:pt x="106781" y="911035"/>
                    </a:cubicBezTo>
                    <a:cubicBezTo>
                      <a:pt x="106781" y="911605"/>
                      <a:pt x="106781" y="912175"/>
                      <a:pt x="106781" y="912745"/>
                    </a:cubicBezTo>
                    <a:cubicBezTo>
                      <a:pt x="106781" y="913694"/>
                      <a:pt x="106781" y="914644"/>
                      <a:pt x="106876" y="915689"/>
                    </a:cubicBezTo>
                    <a:cubicBezTo>
                      <a:pt x="107067" y="920723"/>
                      <a:pt x="107352" y="926612"/>
                      <a:pt x="107828" y="933070"/>
                    </a:cubicBezTo>
                    <a:cubicBezTo>
                      <a:pt x="108018" y="935160"/>
                      <a:pt x="108209" y="937344"/>
                      <a:pt x="108399" y="939719"/>
                    </a:cubicBezTo>
                    <a:cubicBezTo>
                      <a:pt x="109160" y="948362"/>
                      <a:pt x="110208" y="957955"/>
                      <a:pt x="111825" y="968402"/>
                    </a:cubicBezTo>
                    <a:cubicBezTo>
                      <a:pt x="112016" y="969447"/>
                      <a:pt x="112111" y="970587"/>
                      <a:pt x="112301" y="971631"/>
                    </a:cubicBezTo>
                    <a:cubicBezTo>
                      <a:pt x="113919" y="982174"/>
                      <a:pt x="115918" y="993382"/>
                      <a:pt x="118582" y="1005064"/>
                    </a:cubicBezTo>
                    <a:cubicBezTo>
                      <a:pt x="118963" y="1006868"/>
                      <a:pt x="119439" y="1008768"/>
                      <a:pt x="119915" y="1010573"/>
                    </a:cubicBezTo>
                    <a:cubicBezTo>
                      <a:pt x="121342" y="1016651"/>
                      <a:pt x="122865" y="1022825"/>
                      <a:pt x="124673" y="1029094"/>
                    </a:cubicBezTo>
                    <a:cubicBezTo>
                      <a:pt x="125625" y="1032513"/>
                      <a:pt x="126672" y="1035837"/>
                      <a:pt x="127624" y="1039256"/>
                    </a:cubicBezTo>
                    <a:lnTo>
                      <a:pt x="44635" y="1039256"/>
                    </a:lnTo>
                    <a:cubicBezTo>
                      <a:pt x="64240" y="980085"/>
                      <a:pt x="66334" y="929366"/>
                      <a:pt x="66048" y="906381"/>
                    </a:cubicBezTo>
                    <a:lnTo>
                      <a:pt x="33881" y="906381"/>
                    </a:lnTo>
                    <a:cubicBezTo>
                      <a:pt x="22651" y="893179"/>
                      <a:pt x="10850" y="877508"/>
                      <a:pt x="0" y="859177"/>
                    </a:cubicBezTo>
                    <a:cubicBezTo>
                      <a:pt x="33500" y="806559"/>
                      <a:pt x="63859" y="738174"/>
                      <a:pt x="77849" y="651079"/>
                    </a:cubicBezTo>
                    <a:cubicBezTo>
                      <a:pt x="80324" y="635882"/>
                      <a:pt x="82227" y="620021"/>
                      <a:pt x="83655" y="603589"/>
                    </a:cubicBezTo>
                    <a:lnTo>
                      <a:pt x="70521" y="607958"/>
                    </a:lnTo>
                    <a:lnTo>
                      <a:pt x="13800" y="627144"/>
                    </a:lnTo>
                    <a:lnTo>
                      <a:pt x="63003" y="573101"/>
                    </a:lnTo>
                    <a:lnTo>
                      <a:pt x="73472" y="561514"/>
                    </a:lnTo>
                    <a:lnTo>
                      <a:pt x="74994" y="559899"/>
                    </a:lnTo>
                    <a:lnTo>
                      <a:pt x="86034" y="547742"/>
                    </a:lnTo>
                    <a:cubicBezTo>
                      <a:pt x="86129" y="509940"/>
                      <a:pt x="83560" y="469669"/>
                      <a:pt x="76993" y="426264"/>
                    </a:cubicBezTo>
                    <a:cubicBezTo>
                      <a:pt x="68428" y="368707"/>
                      <a:pt x="57578" y="307161"/>
                      <a:pt x="45396" y="244285"/>
                    </a:cubicBezTo>
                    <a:cubicBezTo>
                      <a:pt x="42256" y="228139"/>
                      <a:pt x="39115" y="211992"/>
                      <a:pt x="35784" y="195656"/>
                    </a:cubicBezTo>
                    <a:cubicBezTo>
                      <a:pt x="41114" y="173716"/>
                      <a:pt x="46253" y="153011"/>
                      <a:pt x="51106" y="133730"/>
                    </a:cubicBezTo>
                    <a:lnTo>
                      <a:pt x="63098" y="141138"/>
                    </a:lnTo>
                    <a:lnTo>
                      <a:pt x="85939" y="155195"/>
                    </a:lnTo>
                    <a:lnTo>
                      <a:pt x="65192" y="128031"/>
                    </a:lnTo>
                    <a:lnTo>
                      <a:pt x="65192" y="128031"/>
                    </a:lnTo>
                    <a:cubicBezTo>
                      <a:pt x="65192" y="128031"/>
                      <a:pt x="55675" y="115494"/>
                      <a:pt x="55675" y="115494"/>
                    </a:cubicBezTo>
                    <a:cubicBezTo>
                      <a:pt x="72805" y="47964"/>
                      <a:pt x="85178" y="2944"/>
                      <a:pt x="85939" y="190"/>
                    </a:cubicBezTo>
                    <a:cubicBezTo>
                      <a:pt x="85939" y="95"/>
                      <a:pt x="85939" y="0"/>
                      <a:pt x="85939" y="0"/>
                    </a:cubicBezTo>
                    <a:cubicBezTo>
                      <a:pt x="85939" y="0"/>
                      <a:pt x="103831" y="64965"/>
                      <a:pt x="126957" y="157950"/>
                    </a:cubicBezTo>
                    <a:cubicBezTo>
                      <a:pt x="113443" y="202969"/>
                      <a:pt x="100024" y="247704"/>
                      <a:pt x="99168" y="250364"/>
                    </a:cubicBezTo>
                    <a:lnTo>
                      <a:pt x="135047" y="190527"/>
                    </a:lnTo>
                    <a:cubicBezTo>
                      <a:pt x="150464" y="253688"/>
                      <a:pt x="167500" y="326537"/>
                      <a:pt x="182727" y="399575"/>
                    </a:cubicBezTo>
                    <a:lnTo>
                      <a:pt x="96312" y="528081"/>
                    </a:lnTo>
                    <a:lnTo>
                      <a:pt x="187295" y="421230"/>
                    </a:lnTo>
                    <a:cubicBezTo>
                      <a:pt x="198906" y="477837"/>
                      <a:pt x="209280" y="533970"/>
                      <a:pt x="216893" y="585258"/>
                    </a:cubicBezTo>
                    <a:cubicBezTo>
                      <a:pt x="221081" y="613562"/>
                      <a:pt x="222794" y="639776"/>
                      <a:pt x="222794" y="664471"/>
                    </a:cubicBezTo>
                    <a:lnTo>
                      <a:pt x="175685" y="716234"/>
                    </a:ln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8" name="Freeform 101"/>
              <p:cNvSpPr/>
              <p:nvPr/>
            </p:nvSpPr>
            <p:spPr>
              <a:xfrm>
                <a:off x="8229960" y="2149920"/>
                <a:ext cx="309240" cy="1380600"/>
              </a:xfrm>
              <a:custGeom>
                <a:avLst/>
                <a:gdLst/>
                <a:ahLst/>
                <a:rect l="l" t="t" r="r" b="b"/>
                <a:pathLst>
                  <a:path w="154747" h="690114">
                    <a:moveTo>
                      <a:pt x="82037" y="321313"/>
                    </a:moveTo>
                    <a:cubicBezTo>
                      <a:pt x="62241" y="428829"/>
                      <a:pt x="41209" y="549831"/>
                      <a:pt x="24459" y="663426"/>
                    </a:cubicBezTo>
                    <a:lnTo>
                      <a:pt x="9993" y="640916"/>
                    </a:lnTo>
                    <a:lnTo>
                      <a:pt x="15322" y="614987"/>
                    </a:lnTo>
                    <a:lnTo>
                      <a:pt x="20842" y="589057"/>
                    </a:lnTo>
                    <a:lnTo>
                      <a:pt x="21318" y="586683"/>
                    </a:lnTo>
                    <a:cubicBezTo>
                      <a:pt x="39115" y="503292"/>
                      <a:pt x="59481" y="414107"/>
                      <a:pt x="82037" y="321313"/>
                    </a:cubicBezTo>
                    <a:moveTo>
                      <a:pt x="154652" y="0"/>
                    </a:moveTo>
                    <a:cubicBezTo>
                      <a:pt x="154652" y="0"/>
                      <a:pt x="154557" y="285"/>
                      <a:pt x="154462" y="380"/>
                    </a:cubicBezTo>
                    <a:cubicBezTo>
                      <a:pt x="154081" y="1710"/>
                      <a:pt x="153510" y="4084"/>
                      <a:pt x="152653" y="7218"/>
                    </a:cubicBezTo>
                    <a:cubicBezTo>
                      <a:pt x="152273" y="8453"/>
                      <a:pt x="151892" y="9878"/>
                      <a:pt x="151511" y="11397"/>
                    </a:cubicBezTo>
                    <a:cubicBezTo>
                      <a:pt x="151511" y="11587"/>
                      <a:pt x="151416" y="11682"/>
                      <a:pt x="151416" y="11777"/>
                    </a:cubicBezTo>
                    <a:cubicBezTo>
                      <a:pt x="151131" y="12822"/>
                      <a:pt x="150845" y="13962"/>
                      <a:pt x="150465" y="15197"/>
                    </a:cubicBezTo>
                    <a:cubicBezTo>
                      <a:pt x="149418" y="19091"/>
                      <a:pt x="148180" y="23555"/>
                      <a:pt x="146848" y="28589"/>
                    </a:cubicBezTo>
                    <a:cubicBezTo>
                      <a:pt x="146467" y="30013"/>
                      <a:pt x="146087" y="31438"/>
                      <a:pt x="145706" y="32958"/>
                    </a:cubicBezTo>
                    <a:cubicBezTo>
                      <a:pt x="145706" y="33243"/>
                      <a:pt x="145516" y="33432"/>
                      <a:pt x="145516" y="33717"/>
                    </a:cubicBezTo>
                    <a:cubicBezTo>
                      <a:pt x="145135" y="35237"/>
                      <a:pt x="144659" y="36662"/>
                      <a:pt x="144278" y="38276"/>
                    </a:cubicBezTo>
                    <a:cubicBezTo>
                      <a:pt x="143327" y="41981"/>
                      <a:pt x="142185" y="45970"/>
                      <a:pt x="141138" y="50054"/>
                    </a:cubicBezTo>
                    <a:cubicBezTo>
                      <a:pt x="140852" y="51099"/>
                      <a:pt x="140567" y="52143"/>
                      <a:pt x="140281" y="53188"/>
                    </a:cubicBezTo>
                    <a:cubicBezTo>
                      <a:pt x="137997" y="61736"/>
                      <a:pt x="135523" y="71234"/>
                      <a:pt x="132858" y="81492"/>
                    </a:cubicBezTo>
                    <a:cubicBezTo>
                      <a:pt x="132287" y="83486"/>
                      <a:pt x="131811" y="85481"/>
                      <a:pt x="131240" y="87570"/>
                    </a:cubicBezTo>
                    <a:cubicBezTo>
                      <a:pt x="130764" y="89565"/>
                      <a:pt x="130193" y="91464"/>
                      <a:pt x="129717" y="93459"/>
                    </a:cubicBezTo>
                    <a:cubicBezTo>
                      <a:pt x="128670" y="97353"/>
                      <a:pt x="127623" y="101247"/>
                      <a:pt x="126577" y="105331"/>
                    </a:cubicBezTo>
                    <a:cubicBezTo>
                      <a:pt x="125054" y="111315"/>
                      <a:pt x="123436" y="117489"/>
                      <a:pt x="121818" y="123852"/>
                    </a:cubicBezTo>
                    <a:cubicBezTo>
                      <a:pt x="121057" y="126891"/>
                      <a:pt x="120200" y="130026"/>
                      <a:pt x="119439" y="133160"/>
                    </a:cubicBezTo>
                    <a:cubicBezTo>
                      <a:pt x="118202" y="138004"/>
                      <a:pt x="116964" y="142943"/>
                      <a:pt x="115632" y="147977"/>
                    </a:cubicBezTo>
                    <a:cubicBezTo>
                      <a:pt x="114014" y="154435"/>
                      <a:pt x="112301" y="161084"/>
                      <a:pt x="110588" y="167827"/>
                    </a:cubicBezTo>
                    <a:cubicBezTo>
                      <a:pt x="108875" y="174666"/>
                      <a:pt x="107067" y="181694"/>
                      <a:pt x="105163" y="189007"/>
                    </a:cubicBezTo>
                    <a:cubicBezTo>
                      <a:pt x="103831" y="194421"/>
                      <a:pt x="102403" y="199930"/>
                      <a:pt x="100976" y="205439"/>
                    </a:cubicBezTo>
                    <a:cubicBezTo>
                      <a:pt x="97740" y="218451"/>
                      <a:pt x="94314" y="231843"/>
                      <a:pt x="90888" y="245710"/>
                    </a:cubicBezTo>
                    <a:cubicBezTo>
                      <a:pt x="89555" y="250934"/>
                      <a:pt x="88318" y="256062"/>
                      <a:pt x="86986" y="261286"/>
                    </a:cubicBezTo>
                    <a:cubicBezTo>
                      <a:pt x="84892" y="269549"/>
                      <a:pt x="82894" y="278002"/>
                      <a:pt x="80800" y="286551"/>
                    </a:cubicBezTo>
                    <a:cubicBezTo>
                      <a:pt x="79753" y="290825"/>
                      <a:pt x="78706" y="295099"/>
                      <a:pt x="77659" y="299468"/>
                    </a:cubicBezTo>
                    <a:cubicBezTo>
                      <a:pt x="56436" y="386468"/>
                      <a:pt x="33405" y="485056"/>
                      <a:pt x="12182" y="584783"/>
                    </a:cubicBezTo>
                    <a:cubicBezTo>
                      <a:pt x="10183" y="594186"/>
                      <a:pt x="8185" y="603684"/>
                      <a:pt x="6186" y="613087"/>
                    </a:cubicBezTo>
                    <a:cubicBezTo>
                      <a:pt x="4092" y="623060"/>
                      <a:pt x="2094" y="633033"/>
                      <a:pt x="0" y="642910"/>
                    </a:cubicBezTo>
                    <a:lnTo>
                      <a:pt x="30264" y="690115"/>
                    </a:lnTo>
                    <a:cubicBezTo>
                      <a:pt x="73376" y="390267"/>
                      <a:pt x="149989" y="22795"/>
                      <a:pt x="154747" y="190"/>
                    </a:cubicBezTo>
                    <a:lnTo>
                      <a:pt x="154747" y="190"/>
                    </a:ln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179" name="Graphic 24"/>
              <p:cNvGrpSpPr/>
              <p:nvPr/>
            </p:nvGrpSpPr>
            <p:grpSpPr>
              <a:xfrm>
                <a:off x="8119440" y="2149920"/>
                <a:ext cx="434160" cy="3186000"/>
                <a:chOff x="8119440" y="2149920"/>
                <a:chExt cx="434160" cy="3186000"/>
              </a:xfrm>
            </p:grpSpPr>
            <p:sp>
              <p:nvSpPr>
                <p:cNvPr id="180" name="Freeform 103"/>
                <p:cNvSpPr/>
                <p:nvPr/>
              </p:nvSpPr>
              <p:spPr>
                <a:xfrm>
                  <a:off x="8119440" y="3511800"/>
                  <a:ext cx="434160" cy="1824120"/>
                </a:xfrm>
                <a:custGeom>
                  <a:avLst/>
                  <a:gdLst/>
                  <a:ahLst/>
                  <a:rect l="l" t="t" r="r" b="b"/>
                  <a:pathLst>
                    <a:path w="217089" h="911889">
                      <a:moveTo>
                        <a:pt x="52825" y="21940"/>
                      </a:moveTo>
                      <a:lnTo>
                        <a:pt x="70908" y="44545"/>
                      </a:lnTo>
                      <a:cubicBezTo>
                        <a:pt x="51112" y="189292"/>
                        <a:pt x="43594" y="291205"/>
                        <a:pt x="48638" y="347337"/>
                      </a:cubicBezTo>
                      <a:cubicBezTo>
                        <a:pt x="61771" y="494649"/>
                        <a:pt x="143808" y="627619"/>
                        <a:pt x="191489" y="693724"/>
                      </a:cubicBezTo>
                      <a:cubicBezTo>
                        <a:pt x="196057" y="700088"/>
                        <a:pt x="200435" y="705976"/>
                        <a:pt x="204337" y="711105"/>
                      </a:cubicBezTo>
                      <a:cubicBezTo>
                        <a:pt x="202814" y="732570"/>
                        <a:pt x="196152" y="840466"/>
                        <a:pt x="205669" y="902487"/>
                      </a:cubicBezTo>
                      <a:lnTo>
                        <a:pt x="159607" y="902487"/>
                      </a:lnTo>
                      <a:cubicBezTo>
                        <a:pt x="186254" y="816816"/>
                        <a:pt x="189490" y="744538"/>
                        <a:pt x="188919" y="708066"/>
                      </a:cubicBezTo>
                      <a:lnTo>
                        <a:pt x="188919" y="698663"/>
                      </a:lnTo>
                      <a:lnTo>
                        <a:pt x="134386" y="698663"/>
                      </a:lnTo>
                      <a:cubicBezTo>
                        <a:pt x="28652" y="572721"/>
                        <a:pt x="-10273" y="410783"/>
                        <a:pt x="18564" y="217311"/>
                      </a:cubicBezTo>
                      <a:cubicBezTo>
                        <a:pt x="27129" y="159754"/>
                        <a:pt x="38645" y="94124"/>
                        <a:pt x="52825" y="21940"/>
                      </a:cubicBezTo>
                      <a:moveTo>
                        <a:pt x="47496" y="0"/>
                      </a:moveTo>
                      <a:cubicBezTo>
                        <a:pt x="32649" y="74653"/>
                        <a:pt x="19325" y="148072"/>
                        <a:pt x="9237" y="215886"/>
                      </a:cubicBezTo>
                      <a:cubicBezTo>
                        <a:pt x="-28450" y="468245"/>
                        <a:pt x="56632" y="622110"/>
                        <a:pt x="130009" y="708161"/>
                      </a:cubicBezTo>
                      <a:lnTo>
                        <a:pt x="179402" y="708161"/>
                      </a:lnTo>
                      <a:cubicBezTo>
                        <a:pt x="179878" y="743303"/>
                        <a:pt x="176737" y="821280"/>
                        <a:pt x="146568" y="911890"/>
                      </a:cubicBezTo>
                      <a:lnTo>
                        <a:pt x="217090" y="911890"/>
                      </a:lnTo>
                      <a:cubicBezTo>
                        <a:pt x="203670" y="848349"/>
                        <a:pt x="214139" y="708161"/>
                        <a:pt x="214139" y="708161"/>
                      </a:cubicBezTo>
                      <a:cubicBezTo>
                        <a:pt x="209571" y="702177"/>
                        <a:pt x="204527" y="695529"/>
                        <a:pt x="199197" y="688120"/>
                      </a:cubicBezTo>
                      <a:cubicBezTo>
                        <a:pt x="148662" y="618026"/>
                        <a:pt x="70813" y="489330"/>
                        <a:pt x="58060" y="346482"/>
                      </a:cubicBezTo>
                      <a:cubicBezTo>
                        <a:pt x="52540" y="284081"/>
                        <a:pt x="63104" y="170962"/>
                        <a:pt x="80805" y="41886"/>
                      </a:cubicBezTo>
                      <a:lnTo>
                        <a:pt x="80805" y="41886"/>
                      </a:lnTo>
                      <a:cubicBezTo>
                        <a:pt x="80805" y="41886"/>
                        <a:pt x="47401" y="95"/>
                        <a:pt x="47401" y="95"/>
                      </a:cubicBezTo>
                      <a:lnTo>
                        <a:pt x="47401" y="95"/>
                      </a:lnTo>
                      <a:close/>
                    </a:path>
                  </a:pathLst>
                </a:custGeom>
                <a:solidFill>
                  <a:srgbClr val="647978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81" name="Freeform 104"/>
                <p:cNvSpPr/>
                <p:nvPr/>
              </p:nvSpPr>
              <p:spPr>
                <a:xfrm>
                  <a:off x="8229960" y="2149920"/>
                  <a:ext cx="309240" cy="1380600"/>
                </a:xfrm>
                <a:custGeom>
                  <a:avLst/>
                  <a:gdLst/>
                  <a:ahLst/>
                  <a:rect l="l" t="t" r="r" b="b"/>
                  <a:pathLst>
                    <a:path w="154747" h="690114">
                      <a:moveTo>
                        <a:pt x="82037" y="321313"/>
                      </a:moveTo>
                      <a:cubicBezTo>
                        <a:pt x="62241" y="428829"/>
                        <a:pt x="41209" y="549831"/>
                        <a:pt x="24459" y="663426"/>
                      </a:cubicBezTo>
                      <a:lnTo>
                        <a:pt x="9993" y="640916"/>
                      </a:lnTo>
                      <a:lnTo>
                        <a:pt x="15322" y="614987"/>
                      </a:lnTo>
                      <a:lnTo>
                        <a:pt x="20842" y="589057"/>
                      </a:lnTo>
                      <a:lnTo>
                        <a:pt x="21318" y="586683"/>
                      </a:lnTo>
                      <a:cubicBezTo>
                        <a:pt x="39115" y="503292"/>
                        <a:pt x="59481" y="414107"/>
                        <a:pt x="82037" y="321313"/>
                      </a:cubicBezTo>
                      <a:moveTo>
                        <a:pt x="154652" y="0"/>
                      </a:moveTo>
                      <a:cubicBezTo>
                        <a:pt x="154652" y="0"/>
                        <a:pt x="154557" y="285"/>
                        <a:pt x="154462" y="380"/>
                      </a:cubicBezTo>
                      <a:cubicBezTo>
                        <a:pt x="154081" y="1710"/>
                        <a:pt x="153510" y="4084"/>
                        <a:pt x="152653" y="7218"/>
                      </a:cubicBezTo>
                      <a:cubicBezTo>
                        <a:pt x="152273" y="8453"/>
                        <a:pt x="151892" y="9878"/>
                        <a:pt x="151511" y="11397"/>
                      </a:cubicBezTo>
                      <a:cubicBezTo>
                        <a:pt x="151511" y="11587"/>
                        <a:pt x="151416" y="11682"/>
                        <a:pt x="151416" y="11777"/>
                      </a:cubicBezTo>
                      <a:cubicBezTo>
                        <a:pt x="151131" y="12822"/>
                        <a:pt x="150845" y="13962"/>
                        <a:pt x="150465" y="15197"/>
                      </a:cubicBezTo>
                      <a:cubicBezTo>
                        <a:pt x="149418" y="19091"/>
                        <a:pt x="148180" y="23555"/>
                        <a:pt x="146848" y="28589"/>
                      </a:cubicBezTo>
                      <a:cubicBezTo>
                        <a:pt x="146467" y="30013"/>
                        <a:pt x="146087" y="31438"/>
                        <a:pt x="145706" y="32958"/>
                      </a:cubicBezTo>
                      <a:cubicBezTo>
                        <a:pt x="145706" y="33243"/>
                        <a:pt x="145516" y="33432"/>
                        <a:pt x="145516" y="33717"/>
                      </a:cubicBezTo>
                      <a:cubicBezTo>
                        <a:pt x="145135" y="35237"/>
                        <a:pt x="144659" y="36662"/>
                        <a:pt x="144278" y="38276"/>
                      </a:cubicBezTo>
                      <a:cubicBezTo>
                        <a:pt x="143327" y="41981"/>
                        <a:pt x="142185" y="45970"/>
                        <a:pt x="141138" y="50054"/>
                      </a:cubicBezTo>
                      <a:cubicBezTo>
                        <a:pt x="140852" y="51099"/>
                        <a:pt x="140567" y="52143"/>
                        <a:pt x="140281" y="53188"/>
                      </a:cubicBezTo>
                      <a:cubicBezTo>
                        <a:pt x="137997" y="61736"/>
                        <a:pt x="135523" y="71234"/>
                        <a:pt x="132858" y="81492"/>
                      </a:cubicBezTo>
                      <a:cubicBezTo>
                        <a:pt x="132287" y="83486"/>
                        <a:pt x="131811" y="85481"/>
                        <a:pt x="131240" y="87570"/>
                      </a:cubicBezTo>
                      <a:cubicBezTo>
                        <a:pt x="130764" y="89565"/>
                        <a:pt x="130193" y="91464"/>
                        <a:pt x="129717" y="93459"/>
                      </a:cubicBezTo>
                      <a:cubicBezTo>
                        <a:pt x="128670" y="97353"/>
                        <a:pt x="127623" y="101247"/>
                        <a:pt x="126577" y="105331"/>
                      </a:cubicBezTo>
                      <a:cubicBezTo>
                        <a:pt x="125054" y="111315"/>
                        <a:pt x="123436" y="117489"/>
                        <a:pt x="121818" y="123852"/>
                      </a:cubicBezTo>
                      <a:cubicBezTo>
                        <a:pt x="121057" y="126891"/>
                        <a:pt x="120200" y="130026"/>
                        <a:pt x="119439" y="133160"/>
                      </a:cubicBezTo>
                      <a:cubicBezTo>
                        <a:pt x="118202" y="138004"/>
                        <a:pt x="116964" y="142943"/>
                        <a:pt x="115632" y="147977"/>
                      </a:cubicBezTo>
                      <a:cubicBezTo>
                        <a:pt x="114014" y="154435"/>
                        <a:pt x="112301" y="161084"/>
                        <a:pt x="110588" y="167827"/>
                      </a:cubicBezTo>
                      <a:cubicBezTo>
                        <a:pt x="108875" y="174666"/>
                        <a:pt x="107067" y="181694"/>
                        <a:pt x="105163" y="189007"/>
                      </a:cubicBezTo>
                      <a:cubicBezTo>
                        <a:pt x="103831" y="194421"/>
                        <a:pt x="102403" y="199930"/>
                        <a:pt x="100976" y="205439"/>
                      </a:cubicBezTo>
                      <a:cubicBezTo>
                        <a:pt x="97740" y="218451"/>
                        <a:pt x="94314" y="231843"/>
                        <a:pt x="90888" y="245710"/>
                      </a:cubicBezTo>
                      <a:cubicBezTo>
                        <a:pt x="89555" y="250934"/>
                        <a:pt x="88318" y="256062"/>
                        <a:pt x="86986" y="261286"/>
                      </a:cubicBezTo>
                      <a:cubicBezTo>
                        <a:pt x="84892" y="269549"/>
                        <a:pt x="82894" y="278002"/>
                        <a:pt x="80800" y="286551"/>
                      </a:cubicBezTo>
                      <a:cubicBezTo>
                        <a:pt x="79753" y="290825"/>
                        <a:pt x="78706" y="295099"/>
                        <a:pt x="77659" y="299468"/>
                      </a:cubicBezTo>
                      <a:cubicBezTo>
                        <a:pt x="56436" y="386468"/>
                        <a:pt x="33405" y="485056"/>
                        <a:pt x="12182" y="584783"/>
                      </a:cubicBezTo>
                      <a:cubicBezTo>
                        <a:pt x="10183" y="594186"/>
                        <a:pt x="8185" y="603684"/>
                        <a:pt x="6186" y="613087"/>
                      </a:cubicBezTo>
                      <a:cubicBezTo>
                        <a:pt x="4092" y="623060"/>
                        <a:pt x="2094" y="633033"/>
                        <a:pt x="0" y="642910"/>
                      </a:cubicBezTo>
                      <a:lnTo>
                        <a:pt x="30264" y="690115"/>
                      </a:lnTo>
                      <a:cubicBezTo>
                        <a:pt x="73376" y="390267"/>
                        <a:pt x="149989" y="22795"/>
                        <a:pt x="154747" y="190"/>
                      </a:cubicBezTo>
                      <a:lnTo>
                        <a:pt x="154747" y="190"/>
                      </a:lnTo>
                      <a:close/>
                    </a:path>
                  </a:pathLst>
                </a:custGeom>
                <a:solidFill>
                  <a:srgbClr val="647978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sp>
            <p:nvSpPr>
              <p:cNvPr id="182" name="Freeform 105"/>
              <p:cNvSpPr/>
              <p:nvPr/>
            </p:nvSpPr>
            <p:spPr>
              <a:xfrm>
                <a:off x="8232120" y="2148120"/>
                <a:ext cx="726840" cy="3188160"/>
              </a:xfrm>
              <a:custGeom>
                <a:avLst/>
                <a:gdLst/>
                <a:ahLst/>
                <a:rect l="l" t="t" r="r" b="b"/>
                <a:pathLst>
                  <a:path w="363405" h="1593646">
                    <a:moveTo>
                      <a:pt x="348271" y="1079242"/>
                    </a:moveTo>
                    <a:lnTo>
                      <a:pt x="361404" y="1074873"/>
                    </a:lnTo>
                    <a:cubicBezTo>
                      <a:pt x="359977" y="1091305"/>
                      <a:pt x="358073" y="1107071"/>
                      <a:pt x="355599" y="1122363"/>
                    </a:cubicBezTo>
                    <a:cubicBezTo>
                      <a:pt x="341609" y="1209458"/>
                      <a:pt x="311250" y="1277843"/>
                      <a:pt x="277749" y="1330461"/>
                    </a:cubicBezTo>
                    <a:cubicBezTo>
                      <a:pt x="263379" y="1353066"/>
                      <a:pt x="248342" y="1372821"/>
                      <a:pt x="233781" y="1389917"/>
                    </a:cubicBezTo>
                    <a:lnTo>
                      <a:pt x="185244" y="1389917"/>
                    </a:lnTo>
                    <a:cubicBezTo>
                      <a:pt x="185339" y="1395521"/>
                      <a:pt x="185529" y="1402170"/>
                      <a:pt x="185815" y="1409768"/>
                    </a:cubicBezTo>
                    <a:cubicBezTo>
                      <a:pt x="185910" y="1412807"/>
                      <a:pt x="186100" y="1416037"/>
                      <a:pt x="186291" y="1419361"/>
                    </a:cubicBezTo>
                    <a:lnTo>
                      <a:pt x="186291" y="1419551"/>
                    </a:lnTo>
                    <a:cubicBezTo>
                      <a:pt x="186481" y="1421830"/>
                      <a:pt x="186576" y="1424110"/>
                      <a:pt x="186766" y="1426484"/>
                    </a:cubicBezTo>
                    <a:cubicBezTo>
                      <a:pt x="186957" y="1428859"/>
                      <a:pt x="187147" y="1431233"/>
                      <a:pt x="187337" y="1433798"/>
                    </a:cubicBezTo>
                    <a:cubicBezTo>
                      <a:pt x="187528" y="1436172"/>
                      <a:pt x="187718" y="1438641"/>
                      <a:pt x="187908" y="1441111"/>
                    </a:cubicBezTo>
                    <a:cubicBezTo>
                      <a:pt x="188099" y="1442536"/>
                      <a:pt x="188194" y="1444055"/>
                      <a:pt x="188289" y="1445480"/>
                    </a:cubicBezTo>
                    <a:cubicBezTo>
                      <a:pt x="188670" y="1449849"/>
                      <a:pt x="189146" y="1454503"/>
                      <a:pt x="189717" y="1459252"/>
                    </a:cubicBezTo>
                    <a:cubicBezTo>
                      <a:pt x="189907" y="1461341"/>
                      <a:pt x="190193" y="1463526"/>
                      <a:pt x="190478" y="1465710"/>
                    </a:cubicBezTo>
                    <a:cubicBezTo>
                      <a:pt x="190954" y="1469984"/>
                      <a:pt x="191525" y="1474448"/>
                      <a:pt x="192191" y="1479007"/>
                    </a:cubicBezTo>
                    <a:cubicBezTo>
                      <a:pt x="192762" y="1483471"/>
                      <a:pt x="193523" y="1488030"/>
                      <a:pt x="194190" y="1492684"/>
                    </a:cubicBezTo>
                    <a:cubicBezTo>
                      <a:pt x="194951" y="1497433"/>
                      <a:pt x="195808" y="1502372"/>
                      <a:pt x="196664" y="1507216"/>
                    </a:cubicBezTo>
                    <a:cubicBezTo>
                      <a:pt x="197045" y="1509685"/>
                      <a:pt x="197521" y="1512155"/>
                      <a:pt x="197996" y="1514624"/>
                    </a:cubicBezTo>
                    <a:cubicBezTo>
                      <a:pt x="201613" y="1534000"/>
                      <a:pt x="206277" y="1554610"/>
                      <a:pt x="212177" y="1575886"/>
                    </a:cubicBezTo>
                    <a:cubicBezTo>
                      <a:pt x="212938" y="1578830"/>
                      <a:pt x="213795" y="1581774"/>
                      <a:pt x="214651" y="1584719"/>
                    </a:cubicBezTo>
                    <a:cubicBezTo>
                      <a:pt x="215508" y="1587663"/>
                      <a:pt x="216365" y="1590702"/>
                      <a:pt x="217316" y="1593647"/>
                    </a:cubicBezTo>
                    <a:lnTo>
                      <a:pt x="160499" y="1593647"/>
                    </a:lnTo>
                    <a:cubicBezTo>
                      <a:pt x="147081" y="1530106"/>
                      <a:pt x="157549" y="1389917"/>
                      <a:pt x="157549" y="1389917"/>
                    </a:cubicBezTo>
                    <a:cubicBezTo>
                      <a:pt x="152981" y="1383934"/>
                      <a:pt x="147937" y="1377285"/>
                      <a:pt x="142608" y="1369877"/>
                    </a:cubicBezTo>
                    <a:cubicBezTo>
                      <a:pt x="92072" y="1299783"/>
                      <a:pt x="14222" y="1171087"/>
                      <a:pt x="1470" y="1028239"/>
                    </a:cubicBezTo>
                    <a:cubicBezTo>
                      <a:pt x="-4050" y="965838"/>
                      <a:pt x="6514" y="852718"/>
                      <a:pt x="24215" y="723642"/>
                    </a:cubicBezTo>
                    <a:lnTo>
                      <a:pt x="153457" y="885296"/>
                    </a:lnTo>
                    <a:lnTo>
                      <a:pt x="28783" y="691065"/>
                    </a:lnTo>
                    <a:cubicBezTo>
                      <a:pt x="71896" y="391217"/>
                      <a:pt x="148508" y="23745"/>
                      <a:pt x="153267" y="1140"/>
                    </a:cubicBezTo>
                    <a:cubicBezTo>
                      <a:pt x="153267" y="1140"/>
                      <a:pt x="153267" y="1045"/>
                      <a:pt x="153267" y="1045"/>
                    </a:cubicBezTo>
                    <a:cubicBezTo>
                      <a:pt x="153267" y="855"/>
                      <a:pt x="153362" y="760"/>
                      <a:pt x="153362" y="665"/>
                    </a:cubicBezTo>
                    <a:lnTo>
                      <a:pt x="153362" y="665"/>
                    </a:lnTo>
                    <a:cubicBezTo>
                      <a:pt x="153362" y="665"/>
                      <a:pt x="153457" y="380"/>
                      <a:pt x="153457" y="285"/>
                    </a:cubicBezTo>
                    <a:cubicBezTo>
                      <a:pt x="153457" y="95"/>
                      <a:pt x="153457" y="0"/>
                      <a:pt x="153457" y="0"/>
                    </a:cubicBezTo>
                    <a:cubicBezTo>
                      <a:pt x="153457" y="0"/>
                      <a:pt x="180866" y="99633"/>
                      <a:pt x="216365" y="242290"/>
                    </a:cubicBezTo>
                    <a:cubicBezTo>
                      <a:pt x="194951" y="313714"/>
                      <a:pt x="173633" y="384379"/>
                      <a:pt x="173633" y="384379"/>
                    </a:cubicBezTo>
                    <a:lnTo>
                      <a:pt x="228737" y="292344"/>
                    </a:lnTo>
                    <a:cubicBezTo>
                      <a:pt x="256241" y="404704"/>
                      <a:pt x="286981" y="537294"/>
                      <a:pt x="313153" y="667130"/>
                    </a:cubicBezTo>
                    <a:cubicBezTo>
                      <a:pt x="316484" y="683371"/>
                      <a:pt x="319624" y="699613"/>
                      <a:pt x="322765" y="715759"/>
                    </a:cubicBezTo>
                    <a:cubicBezTo>
                      <a:pt x="334947" y="778635"/>
                      <a:pt x="345796" y="840181"/>
                      <a:pt x="354362" y="897738"/>
                    </a:cubicBezTo>
                    <a:cubicBezTo>
                      <a:pt x="360833" y="941143"/>
                      <a:pt x="363498" y="981414"/>
                      <a:pt x="363403" y="1019216"/>
                    </a:cubicBezTo>
                    <a:lnTo>
                      <a:pt x="352363" y="1031373"/>
                    </a:lnTo>
                    <a:lnTo>
                      <a:pt x="350840" y="1032988"/>
                    </a:lnTo>
                    <a:lnTo>
                      <a:pt x="340372" y="1044575"/>
                    </a:lnTo>
                    <a:lnTo>
                      <a:pt x="291168" y="1098618"/>
                    </a:lnTo>
                    <a:lnTo>
                      <a:pt x="347890" y="1079432"/>
                    </a:ln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3" name="Freeform 106"/>
              <p:cNvSpPr/>
              <p:nvPr/>
            </p:nvSpPr>
            <p:spPr>
              <a:xfrm>
                <a:off x="8604000" y="4968360"/>
                <a:ext cx="720" cy="18720"/>
              </a:xfrm>
              <a:custGeom>
                <a:avLst/>
                <a:gdLst/>
                <a:ahLst/>
                <a:rect l="l" t="t" r="r" b="b"/>
                <a:pathLst>
                  <a:path w="475" h="9592">
                    <a:moveTo>
                      <a:pt x="476" y="9593"/>
                    </a:moveTo>
                    <a:cubicBezTo>
                      <a:pt x="285" y="6268"/>
                      <a:pt x="95" y="3039"/>
                      <a:pt x="0" y="0"/>
                    </a:cubicBezTo>
                    <a:cubicBezTo>
                      <a:pt x="190" y="3039"/>
                      <a:pt x="285" y="6268"/>
                      <a:pt x="476" y="9593"/>
                    </a:cubicBez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84" name="Graphic 24"/>
            <p:cNvGrpSpPr/>
            <p:nvPr/>
          </p:nvGrpSpPr>
          <p:grpSpPr>
            <a:xfrm>
              <a:off x="4223160" y="2097360"/>
              <a:ext cx="1684080" cy="320760"/>
              <a:chOff x="4223160" y="2097360"/>
              <a:chExt cx="1684080" cy="320760"/>
            </a:xfrm>
          </p:grpSpPr>
          <p:sp>
            <p:nvSpPr>
              <p:cNvPr id="185" name="Freeform 108"/>
              <p:cNvSpPr/>
              <p:nvPr/>
            </p:nvSpPr>
            <p:spPr>
              <a:xfrm>
                <a:off x="4223160" y="2097360"/>
                <a:ext cx="1684080" cy="320760"/>
              </a:xfrm>
              <a:custGeom>
                <a:avLst/>
                <a:gdLst/>
                <a:ahLst/>
                <a:rect l="l" t="t" r="r" b="b"/>
                <a:pathLst>
                  <a:path w="841877" h="160513">
                    <a:moveTo>
                      <a:pt x="402381" y="9593"/>
                    </a:moveTo>
                    <a:cubicBezTo>
                      <a:pt x="403332" y="9593"/>
                      <a:pt x="404284" y="9593"/>
                      <a:pt x="405236" y="9593"/>
                    </a:cubicBezTo>
                    <a:cubicBezTo>
                      <a:pt x="422652" y="10353"/>
                      <a:pt x="438831" y="21845"/>
                      <a:pt x="448443" y="40271"/>
                    </a:cubicBezTo>
                    <a:cubicBezTo>
                      <a:pt x="458531" y="59647"/>
                      <a:pt x="458912" y="82062"/>
                      <a:pt x="449300" y="97543"/>
                    </a:cubicBezTo>
                    <a:cubicBezTo>
                      <a:pt x="447491" y="99918"/>
                      <a:pt x="445683" y="102292"/>
                      <a:pt x="443875" y="104571"/>
                    </a:cubicBezTo>
                    <a:lnTo>
                      <a:pt x="458531" y="116729"/>
                    </a:lnTo>
                    <a:cubicBezTo>
                      <a:pt x="460910" y="114164"/>
                      <a:pt x="463004" y="111410"/>
                      <a:pt x="464908" y="108466"/>
                    </a:cubicBezTo>
                    <a:cubicBezTo>
                      <a:pt x="479945" y="89185"/>
                      <a:pt x="496980" y="71044"/>
                      <a:pt x="518964" y="67435"/>
                    </a:cubicBezTo>
                    <a:cubicBezTo>
                      <a:pt x="520297" y="67245"/>
                      <a:pt x="521724" y="67150"/>
                      <a:pt x="523152" y="67150"/>
                    </a:cubicBezTo>
                    <a:cubicBezTo>
                      <a:pt x="535048" y="67150"/>
                      <a:pt x="548182" y="74843"/>
                      <a:pt x="554273" y="85481"/>
                    </a:cubicBezTo>
                    <a:cubicBezTo>
                      <a:pt x="556937" y="90040"/>
                      <a:pt x="559221" y="96878"/>
                      <a:pt x="555415" y="103432"/>
                    </a:cubicBezTo>
                    <a:lnTo>
                      <a:pt x="554748" y="104571"/>
                    </a:lnTo>
                    <a:lnTo>
                      <a:pt x="571023" y="114449"/>
                    </a:lnTo>
                    <a:cubicBezTo>
                      <a:pt x="571023" y="114449"/>
                      <a:pt x="571498" y="113689"/>
                      <a:pt x="571594" y="113594"/>
                    </a:cubicBezTo>
                    <a:cubicBezTo>
                      <a:pt x="578446" y="102767"/>
                      <a:pt x="592626" y="101627"/>
                      <a:pt x="598336" y="101627"/>
                    </a:cubicBezTo>
                    <a:cubicBezTo>
                      <a:pt x="603381" y="101627"/>
                      <a:pt x="608520" y="102387"/>
                      <a:pt x="613278" y="103907"/>
                    </a:cubicBezTo>
                    <a:cubicBezTo>
                      <a:pt x="624699" y="107516"/>
                      <a:pt x="635072" y="114069"/>
                      <a:pt x="646017" y="121003"/>
                    </a:cubicBezTo>
                    <a:cubicBezTo>
                      <a:pt x="651727" y="124612"/>
                      <a:pt x="657723" y="128316"/>
                      <a:pt x="663909" y="131735"/>
                    </a:cubicBezTo>
                    <a:cubicBezTo>
                      <a:pt x="678089" y="139429"/>
                      <a:pt x="693317" y="145412"/>
                      <a:pt x="709115" y="150161"/>
                    </a:cubicBezTo>
                    <a:lnTo>
                      <a:pt x="94028" y="150921"/>
                    </a:lnTo>
                    <a:cubicBezTo>
                      <a:pt x="136094" y="137434"/>
                      <a:pt x="177874" y="117963"/>
                      <a:pt x="210612" y="95643"/>
                    </a:cubicBezTo>
                    <a:lnTo>
                      <a:pt x="212325" y="94504"/>
                    </a:lnTo>
                    <a:cubicBezTo>
                      <a:pt x="223365" y="86905"/>
                      <a:pt x="234881" y="79117"/>
                      <a:pt x="246016" y="79117"/>
                    </a:cubicBezTo>
                    <a:cubicBezTo>
                      <a:pt x="246967" y="79117"/>
                      <a:pt x="247919" y="79117"/>
                      <a:pt x="248871" y="79307"/>
                    </a:cubicBezTo>
                    <a:cubicBezTo>
                      <a:pt x="253820" y="79877"/>
                      <a:pt x="259054" y="85006"/>
                      <a:pt x="260672" y="90705"/>
                    </a:cubicBezTo>
                    <a:cubicBezTo>
                      <a:pt x="261433" y="93649"/>
                      <a:pt x="261148" y="95643"/>
                      <a:pt x="259910" y="96688"/>
                    </a:cubicBezTo>
                    <a:lnTo>
                      <a:pt x="259149" y="97258"/>
                    </a:lnTo>
                    <a:lnTo>
                      <a:pt x="269999" y="112835"/>
                    </a:lnTo>
                    <a:cubicBezTo>
                      <a:pt x="270474" y="112550"/>
                      <a:pt x="270950" y="112170"/>
                      <a:pt x="271141" y="111980"/>
                    </a:cubicBezTo>
                    <a:cubicBezTo>
                      <a:pt x="288557" y="99253"/>
                      <a:pt x="303689" y="82441"/>
                      <a:pt x="318250" y="66200"/>
                    </a:cubicBezTo>
                    <a:cubicBezTo>
                      <a:pt x="344327" y="37137"/>
                      <a:pt x="368976" y="9688"/>
                      <a:pt x="402571" y="9688"/>
                    </a:cubicBezTo>
                    <a:moveTo>
                      <a:pt x="402381" y="95"/>
                    </a:moveTo>
                    <a:cubicBezTo>
                      <a:pt x="344422" y="95"/>
                      <a:pt x="313016" y="69524"/>
                      <a:pt x="265335" y="104287"/>
                    </a:cubicBezTo>
                    <a:cubicBezTo>
                      <a:pt x="265050" y="104476"/>
                      <a:pt x="264764" y="104666"/>
                      <a:pt x="264479" y="104856"/>
                    </a:cubicBezTo>
                    <a:cubicBezTo>
                      <a:pt x="264764" y="104666"/>
                      <a:pt x="265050" y="104476"/>
                      <a:pt x="265335" y="104287"/>
                    </a:cubicBezTo>
                    <a:cubicBezTo>
                      <a:pt x="277612" y="94694"/>
                      <a:pt x="265906" y="71804"/>
                      <a:pt x="249918" y="69809"/>
                    </a:cubicBezTo>
                    <a:cubicBezTo>
                      <a:pt x="248585" y="69619"/>
                      <a:pt x="247253" y="69524"/>
                      <a:pt x="245920" y="69524"/>
                    </a:cubicBezTo>
                    <a:cubicBezTo>
                      <a:pt x="231169" y="69524"/>
                      <a:pt x="217655" y="79212"/>
                      <a:pt x="205187" y="87760"/>
                    </a:cubicBezTo>
                    <a:cubicBezTo>
                      <a:pt x="150274" y="125182"/>
                      <a:pt x="66334" y="156145"/>
                      <a:pt x="0" y="160514"/>
                    </a:cubicBezTo>
                    <a:lnTo>
                      <a:pt x="841878" y="159469"/>
                    </a:lnTo>
                    <a:cubicBezTo>
                      <a:pt x="788582" y="156335"/>
                      <a:pt x="720345" y="151396"/>
                      <a:pt x="668477" y="123282"/>
                    </a:cubicBezTo>
                    <a:cubicBezTo>
                      <a:pt x="650966" y="113784"/>
                      <a:pt x="635167" y="100867"/>
                      <a:pt x="616229" y="94789"/>
                    </a:cubicBezTo>
                    <a:cubicBezTo>
                      <a:pt x="610613" y="92984"/>
                      <a:pt x="604427" y="92034"/>
                      <a:pt x="598336" y="92034"/>
                    </a:cubicBezTo>
                    <a:cubicBezTo>
                      <a:pt x="584346" y="92034"/>
                      <a:pt x="570642" y="97068"/>
                      <a:pt x="563504" y="108466"/>
                    </a:cubicBezTo>
                    <a:cubicBezTo>
                      <a:pt x="563314" y="108751"/>
                      <a:pt x="563123" y="109035"/>
                      <a:pt x="562933" y="109320"/>
                    </a:cubicBezTo>
                    <a:cubicBezTo>
                      <a:pt x="563123" y="109035"/>
                      <a:pt x="563314" y="108751"/>
                      <a:pt x="563504" y="108466"/>
                    </a:cubicBezTo>
                    <a:cubicBezTo>
                      <a:pt x="576638" y="85861"/>
                      <a:pt x="549704" y="57557"/>
                      <a:pt x="523152" y="57557"/>
                    </a:cubicBezTo>
                    <a:cubicBezTo>
                      <a:pt x="521248" y="57557"/>
                      <a:pt x="519345" y="57747"/>
                      <a:pt x="517442" y="58032"/>
                    </a:cubicBezTo>
                    <a:cubicBezTo>
                      <a:pt x="492031" y="62116"/>
                      <a:pt x="473187" y="82251"/>
                      <a:pt x="457104" y="102957"/>
                    </a:cubicBezTo>
                    <a:cubicBezTo>
                      <a:pt x="455486" y="105521"/>
                      <a:pt x="453582" y="107991"/>
                      <a:pt x="451489" y="110270"/>
                    </a:cubicBezTo>
                    <a:cubicBezTo>
                      <a:pt x="453297" y="107801"/>
                      <a:pt x="455200" y="105331"/>
                      <a:pt x="457104" y="102957"/>
                    </a:cubicBezTo>
                    <a:cubicBezTo>
                      <a:pt x="481372" y="64870"/>
                      <a:pt x="452345" y="2090"/>
                      <a:pt x="405712" y="0"/>
                    </a:cubicBezTo>
                    <a:cubicBezTo>
                      <a:pt x="404665" y="0"/>
                      <a:pt x="403523" y="0"/>
                      <a:pt x="402476" y="0"/>
                    </a:cubicBezTo>
                    <a:lnTo>
                      <a:pt x="402476" y="0"/>
                    </a:ln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6" name="Freeform 109"/>
              <p:cNvSpPr/>
              <p:nvPr/>
            </p:nvSpPr>
            <p:spPr>
              <a:xfrm>
                <a:off x="4947840" y="2102040"/>
                <a:ext cx="959040" cy="315360"/>
              </a:xfrm>
              <a:custGeom>
                <a:avLst/>
                <a:gdLst/>
                <a:ahLst/>
                <a:rect l="l" t="t" r="r" b="b"/>
                <a:pathLst>
                  <a:path w="479563" h="157854">
                    <a:moveTo>
                      <a:pt x="0" y="157854"/>
                    </a:moveTo>
                    <a:lnTo>
                      <a:pt x="479564" y="157285"/>
                    </a:lnTo>
                    <a:cubicBezTo>
                      <a:pt x="426268" y="154150"/>
                      <a:pt x="358031" y="149211"/>
                      <a:pt x="306163" y="121098"/>
                    </a:cubicBezTo>
                    <a:cubicBezTo>
                      <a:pt x="288652" y="111600"/>
                      <a:pt x="272854" y="98683"/>
                      <a:pt x="253915" y="92604"/>
                    </a:cubicBezTo>
                    <a:cubicBezTo>
                      <a:pt x="234976" y="86621"/>
                      <a:pt x="210707" y="90040"/>
                      <a:pt x="200714" y="107136"/>
                    </a:cubicBezTo>
                    <a:cubicBezTo>
                      <a:pt x="216037" y="82821"/>
                      <a:pt x="183679" y="51288"/>
                      <a:pt x="155223" y="55847"/>
                    </a:cubicBezTo>
                    <a:cubicBezTo>
                      <a:pt x="129812" y="59932"/>
                      <a:pt x="110969" y="80162"/>
                      <a:pt x="94790" y="100772"/>
                    </a:cubicBezTo>
                    <a:cubicBezTo>
                      <a:pt x="116774" y="66390"/>
                      <a:pt x="95266" y="11872"/>
                      <a:pt x="56531" y="0"/>
                    </a:cubicBezTo>
                    <a:cubicBezTo>
                      <a:pt x="65001" y="14532"/>
                      <a:pt x="96313" y="90420"/>
                      <a:pt x="0" y="157665"/>
                    </a:cubicBez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87" name="Graphic 24"/>
            <p:cNvGrpSpPr/>
            <p:nvPr/>
          </p:nvGrpSpPr>
          <p:grpSpPr>
            <a:xfrm>
              <a:off x="5284440" y="2471040"/>
              <a:ext cx="2927160" cy="354600"/>
              <a:chOff x="5284440" y="2471040"/>
              <a:chExt cx="2927160" cy="354600"/>
            </a:xfrm>
          </p:grpSpPr>
          <p:sp>
            <p:nvSpPr>
              <p:cNvPr id="188" name="Freeform 111"/>
              <p:cNvSpPr/>
              <p:nvPr/>
            </p:nvSpPr>
            <p:spPr>
              <a:xfrm>
                <a:off x="5284440" y="2471040"/>
                <a:ext cx="2927160" cy="354600"/>
              </a:xfrm>
              <a:custGeom>
                <a:avLst/>
                <a:gdLst/>
                <a:ahLst/>
                <a:rect l="l" t="t" r="r" b="b"/>
                <a:pathLst>
                  <a:path w="1463245" h="177420">
                    <a:moveTo>
                      <a:pt x="907640" y="9498"/>
                    </a:moveTo>
                    <a:cubicBezTo>
                      <a:pt x="928673" y="9498"/>
                      <a:pt x="951704" y="21370"/>
                      <a:pt x="966170" y="39796"/>
                    </a:cubicBezTo>
                    <a:cubicBezTo>
                      <a:pt x="975973" y="52238"/>
                      <a:pt x="980065" y="65440"/>
                      <a:pt x="977971" y="77123"/>
                    </a:cubicBezTo>
                    <a:cubicBezTo>
                      <a:pt x="973784" y="82726"/>
                      <a:pt x="971024" y="88900"/>
                      <a:pt x="969787" y="95549"/>
                    </a:cubicBezTo>
                    <a:lnTo>
                      <a:pt x="962268" y="135724"/>
                    </a:lnTo>
                    <a:lnTo>
                      <a:pt x="986822" y="102957"/>
                    </a:lnTo>
                    <a:cubicBezTo>
                      <a:pt x="990819" y="97638"/>
                      <a:pt x="993674" y="91939"/>
                      <a:pt x="995483" y="85861"/>
                    </a:cubicBezTo>
                    <a:cubicBezTo>
                      <a:pt x="1003096" y="77882"/>
                      <a:pt x="1016039" y="72754"/>
                      <a:pt x="1029078" y="72754"/>
                    </a:cubicBezTo>
                    <a:cubicBezTo>
                      <a:pt x="1030696" y="72754"/>
                      <a:pt x="1032219" y="72754"/>
                      <a:pt x="1033836" y="72944"/>
                    </a:cubicBezTo>
                    <a:cubicBezTo>
                      <a:pt x="1051919" y="74748"/>
                      <a:pt x="1068478" y="83486"/>
                      <a:pt x="1086085" y="92794"/>
                    </a:cubicBezTo>
                    <a:cubicBezTo>
                      <a:pt x="1089511" y="94599"/>
                      <a:pt x="1092937" y="96403"/>
                      <a:pt x="1096363" y="98208"/>
                    </a:cubicBezTo>
                    <a:cubicBezTo>
                      <a:pt x="1138334" y="119578"/>
                      <a:pt x="1212852" y="148262"/>
                      <a:pt x="1295460" y="167162"/>
                    </a:cubicBezTo>
                    <a:lnTo>
                      <a:pt x="250489" y="163458"/>
                    </a:lnTo>
                    <a:cubicBezTo>
                      <a:pt x="304355" y="152251"/>
                      <a:pt x="354700" y="134680"/>
                      <a:pt x="406378" y="107421"/>
                    </a:cubicBezTo>
                    <a:lnTo>
                      <a:pt x="411517" y="104666"/>
                    </a:lnTo>
                    <a:cubicBezTo>
                      <a:pt x="429599" y="95074"/>
                      <a:pt x="448348" y="85101"/>
                      <a:pt x="467763" y="84341"/>
                    </a:cubicBezTo>
                    <a:cubicBezTo>
                      <a:pt x="468334" y="84341"/>
                      <a:pt x="468809" y="84341"/>
                      <a:pt x="469381" y="84341"/>
                    </a:cubicBezTo>
                    <a:cubicBezTo>
                      <a:pt x="487558" y="84341"/>
                      <a:pt x="507829" y="96023"/>
                      <a:pt x="508876" y="113310"/>
                    </a:cubicBezTo>
                    <a:lnTo>
                      <a:pt x="510209" y="135440"/>
                    </a:lnTo>
                    <a:lnTo>
                      <a:pt x="525341" y="119198"/>
                    </a:lnTo>
                    <a:cubicBezTo>
                      <a:pt x="571498" y="69619"/>
                      <a:pt x="619084" y="41126"/>
                      <a:pt x="655915" y="41126"/>
                    </a:cubicBezTo>
                    <a:cubicBezTo>
                      <a:pt x="670000" y="41126"/>
                      <a:pt x="682943" y="45115"/>
                      <a:pt x="694554" y="53093"/>
                    </a:cubicBezTo>
                    <a:cubicBezTo>
                      <a:pt x="697409" y="55088"/>
                      <a:pt x="700264" y="57272"/>
                      <a:pt x="703214" y="59647"/>
                    </a:cubicBezTo>
                    <a:cubicBezTo>
                      <a:pt x="711494" y="66295"/>
                      <a:pt x="720821" y="73703"/>
                      <a:pt x="733003" y="75793"/>
                    </a:cubicBezTo>
                    <a:cubicBezTo>
                      <a:pt x="735192" y="76173"/>
                      <a:pt x="737380" y="76363"/>
                      <a:pt x="739665" y="76363"/>
                    </a:cubicBezTo>
                    <a:cubicBezTo>
                      <a:pt x="750895" y="76363"/>
                      <a:pt x="761268" y="71994"/>
                      <a:pt x="770785" y="67245"/>
                    </a:cubicBezTo>
                    <a:cubicBezTo>
                      <a:pt x="782872" y="61166"/>
                      <a:pt x="794863" y="54328"/>
                      <a:pt x="806474" y="47584"/>
                    </a:cubicBezTo>
                    <a:cubicBezTo>
                      <a:pt x="839498" y="28589"/>
                      <a:pt x="870619" y="10638"/>
                      <a:pt x="905832" y="9498"/>
                    </a:cubicBezTo>
                    <a:cubicBezTo>
                      <a:pt x="906403" y="9498"/>
                      <a:pt x="907069" y="9498"/>
                      <a:pt x="907640" y="9498"/>
                    </a:cubicBezTo>
                    <a:moveTo>
                      <a:pt x="907640" y="0"/>
                    </a:moveTo>
                    <a:cubicBezTo>
                      <a:pt x="906879" y="0"/>
                      <a:pt x="906213" y="0"/>
                      <a:pt x="905451" y="0"/>
                    </a:cubicBezTo>
                    <a:cubicBezTo>
                      <a:pt x="854630" y="1710"/>
                      <a:pt x="811899" y="35997"/>
                      <a:pt x="766503" y="58697"/>
                    </a:cubicBezTo>
                    <a:cubicBezTo>
                      <a:pt x="758128" y="62876"/>
                      <a:pt x="748896" y="66865"/>
                      <a:pt x="739665" y="66865"/>
                    </a:cubicBezTo>
                    <a:cubicBezTo>
                      <a:pt x="737952" y="66865"/>
                      <a:pt x="736238" y="66770"/>
                      <a:pt x="734525" y="66485"/>
                    </a:cubicBezTo>
                    <a:cubicBezTo>
                      <a:pt x="721011" y="64206"/>
                      <a:pt x="711113" y="52998"/>
                      <a:pt x="699883" y="45305"/>
                    </a:cubicBezTo>
                    <a:cubicBezTo>
                      <a:pt x="685988" y="35712"/>
                      <a:pt x="671047" y="31628"/>
                      <a:pt x="655819" y="31628"/>
                    </a:cubicBezTo>
                    <a:cubicBezTo>
                      <a:pt x="607187" y="31628"/>
                      <a:pt x="554939" y="73324"/>
                      <a:pt x="518203" y="112740"/>
                    </a:cubicBezTo>
                    <a:cubicBezTo>
                      <a:pt x="516775" y="90040"/>
                      <a:pt x="492126" y="74843"/>
                      <a:pt x="469190" y="74843"/>
                    </a:cubicBezTo>
                    <a:cubicBezTo>
                      <a:pt x="468524" y="74843"/>
                      <a:pt x="467858" y="74843"/>
                      <a:pt x="467192" y="74843"/>
                    </a:cubicBezTo>
                    <a:cubicBezTo>
                      <a:pt x="443684" y="75793"/>
                      <a:pt x="422462" y="88045"/>
                      <a:pt x="401714" y="99063"/>
                    </a:cubicBezTo>
                    <a:cubicBezTo>
                      <a:pt x="282942" y="161654"/>
                      <a:pt x="169594" y="172101"/>
                      <a:pt x="13609" y="172101"/>
                    </a:cubicBezTo>
                    <a:cubicBezTo>
                      <a:pt x="9136" y="172101"/>
                      <a:pt x="4568" y="172101"/>
                      <a:pt x="0" y="172101"/>
                    </a:cubicBezTo>
                    <a:lnTo>
                      <a:pt x="1437835" y="177230"/>
                    </a:lnTo>
                    <a:cubicBezTo>
                      <a:pt x="1317064" y="173716"/>
                      <a:pt x="1173451" y="126986"/>
                      <a:pt x="1100456" y="89850"/>
                    </a:cubicBezTo>
                    <a:cubicBezTo>
                      <a:pt x="1079233" y="79022"/>
                      <a:pt x="1058200" y="66010"/>
                      <a:pt x="1034503" y="63636"/>
                    </a:cubicBezTo>
                    <a:cubicBezTo>
                      <a:pt x="1032599" y="63446"/>
                      <a:pt x="1030696" y="63351"/>
                      <a:pt x="1028792" y="63351"/>
                    </a:cubicBezTo>
                    <a:cubicBezTo>
                      <a:pt x="1012899" y="63351"/>
                      <a:pt x="996244" y="69809"/>
                      <a:pt x="986632" y="81302"/>
                    </a:cubicBezTo>
                    <a:cubicBezTo>
                      <a:pt x="985299" y="86810"/>
                      <a:pt x="982825" y="92224"/>
                      <a:pt x="978923" y="97353"/>
                    </a:cubicBezTo>
                    <a:cubicBezTo>
                      <a:pt x="980065" y="91274"/>
                      <a:pt x="982825" y="85861"/>
                      <a:pt x="986632" y="81302"/>
                    </a:cubicBezTo>
                    <a:cubicBezTo>
                      <a:pt x="995768" y="43595"/>
                      <a:pt x="951228" y="95"/>
                      <a:pt x="907450" y="95"/>
                    </a:cubicBezTo>
                    <a:lnTo>
                      <a:pt x="907450" y="95"/>
                    </a:lnTo>
                    <a:close/>
                    <a:moveTo>
                      <a:pt x="1438025" y="177230"/>
                    </a:moveTo>
                    <a:cubicBezTo>
                      <a:pt x="1442879" y="177420"/>
                      <a:pt x="1447733" y="177420"/>
                      <a:pt x="1452491" y="177420"/>
                    </a:cubicBezTo>
                    <a:cubicBezTo>
                      <a:pt x="1456108" y="177420"/>
                      <a:pt x="1459629" y="177420"/>
                      <a:pt x="1463245" y="177325"/>
                    </a:cubicBezTo>
                    <a:lnTo>
                      <a:pt x="1438025" y="177325"/>
                    </a:ln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9" name="Freeform 112"/>
              <p:cNvSpPr/>
              <p:nvPr/>
            </p:nvSpPr>
            <p:spPr>
              <a:xfrm>
                <a:off x="6546960" y="2471040"/>
                <a:ext cx="1614960" cy="354240"/>
              </a:xfrm>
              <a:custGeom>
                <a:avLst/>
                <a:gdLst/>
                <a:ahLst/>
                <a:rect l="l" t="t" r="r" b="b"/>
                <a:pathLst>
                  <a:path w="807330" h="177168">
                    <a:moveTo>
                      <a:pt x="0" y="174319"/>
                    </a:moveTo>
                    <a:lnTo>
                      <a:pt x="807331" y="177169"/>
                    </a:lnTo>
                    <a:cubicBezTo>
                      <a:pt x="686464" y="173749"/>
                      <a:pt x="542567" y="127020"/>
                      <a:pt x="469571" y="89788"/>
                    </a:cubicBezTo>
                    <a:cubicBezTo>
                      <a:pt x="448348" y="78961"/>
                      <a:pt x="427315" y="65949"/>
                      <a:pt x="403618" y="63574"/>
                    </a:cubicBezTo>
                    <a:cubicBezTo>
                      <a:pt x="386107" y="61865"/>
                      <a:pt x="366501" y="68323"/>
                      <a:pt x="355747" y="81335"/>
                    </a:cubicBezTo>
                    <a:cubicBezTo>
                      <a:pt x="365169" y="42964"/>
                      <a:pt x="318821" y="-1391"/>
                      <a:pt x="274472" y="33"/>
                    </a:cubicBezTo>
                    <a:cubicBezTo>
                      <a:pt x="251916" y="793"/>
                      <a:pt x="230979" y="8012"/>
                      <a:pt x="210707" y="17699"/>
                    </a:cubicBezTo>
                    <a:cubicBezTo>
                      <a:pt x="211088" y="17889"/>
                      <a:pt x="309114" y="60345"/>
                      <a:pt x="95" y="174319"/>
                    </a:cubicBez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90" name="Graphic 24"/>
            <p:cNvGrpSpPr/>
            <p:nvPr/>
          </p:nvGrpSpPr>
          <p:grpSpPr>
            <a:xfrm>
              <a:off x="9699120" y="3660480"/>
              <a:ext cx="1264680" cy="159120"/>
              <a:chOff x="9699120" y="3660480"/>
              <a:chExt cx="1264680" cy="159120"/>
            </a:xfrm>
          </p:grpSpPr>
          <p:sp>
            <p:nvSpPr>
              <p:cNvPr id="191" name="Freeform 114"/>
              <p:cNvSpPr/>
              <p:nvPr/>
            </p:nvSpPr>
            <p:spPr>
              <a:xfrm>
                <a:off x="9699120" y="3660840"/>
                <a:ext cx="1264680" cy="158760"/>
              </a:xfrm>
              <a:custGeom>
                <a:avLst/>
                <a:gdLst/>
                <a:ahLst/>
                <a:rect l="l" t="t" r="r" b="b"/>
                <a:pathLst>
                  <a:path w="632312" h="79497">
                    <a:moveTo>
                      <a:pt x="337570" y="9498"/>
                    </a:moveTo>
                    <a:lnTo>
                      <a:pt x="337570" y="9498"/>
                    </a:lnTo>
                    <a:cubicBezTo>
                      <a:pt x="346040" y="9498"/>
                      <a:pt x="356318" y="13392"/>
                      <a:pt x="359078" y="21750"/>
                    </a:cubicBezTo>
                    <a:lnTo>
                      <a:pt x="364312" y="38276"/>
                    </a:lnTo>
                    <a:lnTo>
                      <a:pt x="375447" y="24979"/>
                    </a:lnTo>
                    <a:cubicBezTo>
                      <a:pt x="383727" y="15102"/>
                      <a:pt x="396766" y="13677"/>
                      <a:pt x="403808" y="13677"/>
                    </a:cubicBezTo>
                    <a:cubicBezTo>
                      <a:pt x="410660" y="13677"/>
                      <a:pt x="417703" y="14912"/>
                      <a:pt x="424174" y="17381"/>
                    </a:cubicBezTo>
                    <a:cubicBezTo>
                      <a:pt x="437593" y="22320"/>
                      <a:pt x="449490" y="30773"/>
                      <a:pt x="462148" y="39701"/>
                    </a:cubicBezTo>
                    <a:cubicBezTo>
                      <a:pt x="466906" y="43120"/>
                      <a:pt x="471855" y="46635"/>
                      <a:pt x="476899" y="49864"/>
                    </a:cubicBezTo>
                    <a:cubicBezTo>
                      <a:pt x="489937" y="58412"/>
                      <a:pt x="501358" y="64680"/>
                      <a:pt x="512969" y="69429"/>
                    </a:cubicBezTo>
                    <a:lnTo>
                      <a:pt x="143802" y="67815"/>
                    </a:lnTo>
                    <a:cubicBezTo>
                      <a:pt x="187676" y="57842"/>
                      <a:pt x="220224" y="44355"/>
                      <a:pt x="241162" y="27354"/>
                    </a:cubicBezTo>
                    <a:lnTo>
                      <a:pt x="243160" y="25739"/>
                    </a:lnTo>
                    <a:cubicBezTo>
                      <a:pt x="251535" y="18901"/>
                      <a:pt x="259530" y="12442"/>
                      <a:pt x="268285" y="11397"/>
                    </a:cubicBezTo>
                    <a:cubicBezTo>
                      <a:pt x="268761" y="11397"/>
                      <a:pt x="269237" y="11397"/>
                      <a:pt x="269713" y="11397"/>
                    </a:cubicBezTo>
                    <a:cubicBezTo>
                      <a:pt x="273805" y="11397"/>
                      <a:pt x="278278" y="13487"/>
                      <a:pt x="280658" y="16336"/>
                    </a:cubicBezTo>
                    <a:cubicBezTo>
                      <a:pt x="282466" y="18521"/>
                      <a:pt x="282180" y="20135"/>
                      <a:pt x="282085" y="20610"/>
                    </a:cubicBezTo>
                    <a:lnTo>
                      <a:pt x="276946" y="45970"/>
                    </a:lnTo>
                    <a:lnTo>
                      <a:pt x="297312" y="29918"/>
                    </a:lnTo>
                    <a:cubicBezTo>
                      <a:pt x="307781" y="21655"/>
                      <a:pt x="319582" y="12347"/>
                      <a:pt x="332620" y="9973"/>
                    </a:cubicBezTo>
                    <a:cubicBezTo>
                      <a:pt x="334239" y="9688"/>
                      <a:pt x="335952" y="9498"/>
                      <a:pt x="337760" y="9498"/>
                    </a:cubicBezTo>
                    <a:moveTo>
                      <a:pt x="337570" y="0"/>
                    </a:moveTo>
                    <a:cubicBezTo>
                      <a:pt x="335285" y="0"/>
                      <a:pt x="333001" y="190"/>
                      <a:pt x="330717" y="665"/>
                    </a:cubicBezTo>
                    <a:cubicBezTo>
                      <a:pt x="315775" y="3419"/>
                      <a:pt x="303213" y="13107"/>
                      <a:pt x="291317" y="22510"/>
                    </a:cubicBezTo>
                    <a:cubicBezTo>
                      <a:pt x="293601" y="11207"/>
                      <a:pt x="281324" y="1805"/>
                      <a:pt x="269618" y="1805"/>
                    </a:cubicBezTo>
                    <a:cubicBezTo>
                      <a:pt x="268761" y="1805"/>
                      <a:pt x="267905" y="1805"/>
                      <a:pt x="267048" y="1995"/>
                    </a:cubicBezTo>
                    <a:cubicBezTo>
                      <a:pt x="254771" y="3514"/>
                      <a:pt x="244778" y="12252"/>
                      <a:pt x="235166" y="20040"/>
                    </a:cubicBezTo>
                    <a:cubicBezTo>
                      <a:pt x="190721" y="55942"/>
                      <a:pt x="95932" y="71044"/>
                      <a:pt x="0" y="76648"/>
                    </a:cubicBezTo>
                    <a:lnTo>
                      <a:pt x="632312" y="79497"/>
                    </a:lnTo>
                    <a:cubicBezTo>
                      <a:pt x="550180" y="72279"/>
                      <a:pt x="526102" y="70759"/>
                      <a:pt x="482133" y="41981"/>
                    </a:cubicBezTo>
                    <a:cubicBezTo>
                      <a:pt x="464241" y="30203"/>
                      <a:pt x="447587" y="15861"/>
                      <a:pt x="427505" y="8453"/>
                    </a:cubicBezTo>
                    <a:cubicBezTo>
                      <a:pt x="420082" y="5699"/>
                      <a:pt x="411898" y="4179"/>
                      <a:pt x="403808" y="4179"/>
                    </a:cubicBezTo>
                    <a:cubicBezTo>
                      <a:pt x="390103" y="4179"/>
                      <a:pt x="376780" y="8548"/>
                      <a:pt x="368119" y="18901"/>
                    </a:cubicBezTo>
                    <a:cubicBezTo>
                      <a:pt x="364217" y="6648"/>
                      <a:pt x="350703" y="0"/>
                      <a:pt x="337570" y="0"/>
                    </a:cubicBezTo>
                    <a:lnTo>
                      <a:pt x="337570" y="0"/>
                    </a:ln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2" name="Freeform 115"/>
              <p:cNvSpPr/>
              <p:nvPr/>
            </p:nvSpPr>
            <p:spPr>
              <a:xfrm>
                <a:off x="10234800" y="3660480"/>
                <a:ext cx="728640" cy="158760"/>
              </a:xfrm>
              <a:custGeom>
                <a:avLst/>
                <a:gdLst/>
                <a:ahLst/>
                <a:rect l="l" t="t" r="r" b="b"/>
                <a:pathLst>
                  <a:path w="364407" h="79537">
                    <a:moveTo>
                      <a:pt x="0" y="77923"/>
                    </a:moveTo>
                    <a:lnTo>
                      <a:pt x="364408" y="79538"/>
                    </a:lnTo>
                    <a:cubicBezTo>
                      <a:pt x="282276" y="72319"/>
                      <a:pt x="258197" y="70800"/>
                      <a:pt x="214229" y="42021"/>
                    </a:cubicBezTo>
                    <a:cubicBezTo>
                      <a:pt x="196337" y="30244"/>
                      <a:pt x="179682" y="15902"/>
                      <a:pt x="159601" y="8494"/>
                    </a:cubicBezTo>
                    <a:cubicBezTo>
                      <a:pt x="139520" y="1085"/>
                      <a:pt x="114014" y="2510"/>
                      <a:pt x="100214" y="18941"/>
                    </a:cubicBezTo>
                    <a:cubicBezTo>
                      <a:pt x="95646" y="4504"/>
                      <a:pt x="77754" y="-2144"/>
                      <a:pt x="62813" y="610"/>
                    </a:cubicBezTo>
                    <a:cubicBezTo>
                      <a:pt x="62813" y="610"/>
                      <a:pt x="96122" y="30149"/>
                      <a:pt x="0" y="77828"/>
                    </a:cubicBezTo>
                    <a:close/>
                  </a:path>
                </a:pathLst>
              </a:custGeom>
              <a:solidFill>
                <a:srgbClr val="64797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93" name="Graphic 24"/>
            <p:cNvGrpSpPr/>
            <p:nvPr/>
          </p:nvGrpSpPr>
          <p:grpSpPr>
            <a:xfrm>
              <a:off x="4767480" y="5249880"/>
              <a:ext cx="656280" cy="465480"/>
              <a:chOff x="4767480" y="5249880"/>
              <a:chExt cx="656280" cy="465480"/>
            </a:xfrm>
          </p:grpSpPr>
          <p:sp>
            <p:nvSpPr>
              <p:cNvPr id="194" name="Freeform 117"/>
              <p:cNvSpPr/>
              <p:nvPr/>
            </p:nvSpPr>
            <p:spPr>
              <a:xfrm>
                <a:off x="4839480" y="5249880"/>
                <a:ext cx="584280" cy="465480"/>
              </a:xfrm>
              <a:custGeom>
                <a:avLst/>
                <a:gdLst/>
                <a:ahLst/>
                <a:rect l="l" t="t" r="r" b="b"/>
                <a:pathLst>
                  <a:path w="292249" h="232905">
                    <a:moveTo>
                      <a:pt x="290365" y="163096"/>
                    </a:moveTo>
                    <a:cubicBezTo>
                      <a:pt x="283513" y="146190"/>
                      <a:pt x="260767" y="140871"/>
                      <a:pt x="243636" y="147140"/>
                    </a:cubicBezTo>
                    <a:cubicBezTo>
                      <a:pt x="230788" y="151888"/>
                      <a:pt x="220605" y="161196"/>
                      <a:pt x="211278" y="171359"/>
                    </a:cubicBezTo>
                    <a:cubicBezTo>
                      <a:pt x="228790" y="150939"/>
                      <a:pt x="245540" y="129758"/>
                      <a:pt x="255628" y="104969"/>
                    </a:cubicBezTo>
                    <a:cubicBezTo>
                      <a:pt x="267429" y="76000"/>
                      <a:pt x="268571" y="40763"/>
                      <a:pt x="250584" y="15119"/>
                    </a:cubicBezTo>
                    <a:cubicBezTo>
                      <a:pt x="245254" y="7331"/>
                      <a:pt x="237355" y="302"/>
                      <a:pt x="227838" y="18"/>
                    </a:cubicBezTo>
                    <a:cubicBezTo>
                      <a:pt x="221176" y="-267"/>
                      <a:pt x="214895" y="2962"/>
                      <a:pt x="209185" y="6381"/>
                    </a:cubicBezTo>
                    <a:cubicBezTo>
                      <a:pt x="166548" y="32215"/>
                      <a:pt x="139710" y="81224"/>
                      <a:pt x="138949" y="130708"/>
                    </a:cubicBezTo>
                    <a:cubicBezTo>
                      <a:pt x="140091" y="139541"/>
                      <a:pt x="140662" y="148564"/>
                      <a:pt x="141138" y="157492"/>
                    </a:cubicBezTo>
                    <a:cubicBezTo>
                      <a:pt x="139520" y="148659"/>
                      <a:pt x="138759" y="139731"/>
                      <a:pt x="138949" y="130708"/>
                    </a:cubicBezTo>
                    <a:cubicBezTo>
                      <a:pt x="136760" y="113042"/>
                      <a:pt x="132382" y="95946"/>
                      <a:pt x="122484" y="81509"/>
                    </a:cubicBezTo>
                    <a:cubicBezTo>
                      <a:pt x="107543" y="59664"/>
                      <a:pt x="75946" y="47032"/>
                      <a:pt x="53676" y="61374"/>
                    </a:cubicBezTo>
                    <a:cubicBezTo>
                      <a:pt x="34547" y="73721"/>
                      <a:pt x="30074" y="100980"/>
                      <a:pt x="37307" y="122445"/>
                    </a:cubicBezTo>
                    <a:cubicBezTo>
                      <a:pt x="41780" y="135932"/>
                      <a:pt x="49774" y="147709"/>
                      <a:pt x="59006" y="158632"/>
                    </a:cubicBezTo>
                    <a:cubicBezTo>
                      <a:pt x="52629" y="153028"/>
                      <a:pt x="45682" y="148469"/>
                      <a:pt x="37592" y="146190"/>
                    </a:cubicBezTo>
                    <a:cubicBezTo>
                      <a:pt x="23412" y="142296"/>
                      <a:pt x="5615" y="149419"/>
                      <a:pt x="1142" y="162336"/>
                    </a:cubicBezTo>
                    <a:cubicBezTo>
                      <a:pt x="381" y="164331"/>
                      <a:pt x="0" y="166515"/>
                      <a:pt x="0" y="168795"/>
                    </a:cubicBezTo>
                    <a:cubicBezTo>
                      <a:pt x="0" y="175348"/>
                      <a:pt x="3045" y="181427"/>
                      <a:pt x="6567" y="186936"/>
                    </a:cubicBezTo>
                    <a:cubicBezTo>
                      <a:pt x="17607" y="204697"/>
                      <a:pt x="38068" y="222363"/>
                      <a:pt x="56246" y="232905"/>
                    </a:cubicBezTo>
                    <a:lnTo>
                      <a:pt x="206710" y="232525"/>
                    </a:lnTo>
                    <a:cubicBezTo>
                      <a:pt x="221652" y="229391"/>
                      <a:pt x="236023" y="225307"/>
                      <a:pt x="251250" y="218468"/>
                    </a:cubicBezTo>
                    <a:cubicBezTo>
                      <a:pt x="274186" y="208306"/>
                      <a:pt x="299597" y="186366"/>
                      <a:pt x="290270" y="163191"/>
                    </a:cubicBezTo>
                    <a:close/>
                    <a:moveTo>
                      <a:pt x="59101" y="158632"/>
                    </a:moveTo>
                    <a:cubicBezTo>
                      <a:pt x="65477" y="164331"/>
                      <a:pt x="71092" y="171074"/>
                      <a:pt x="76422" y="177628"/>
                    </a:cubicBezTo>
                    <a:cubicBezTo>
                      <a:pt x="70521" y="171454"/>
                      <a:pt x="64621" y="165185"/>
                      <a:pt x="59101" y="158632"/>
                    </a:cubicBezTo>
                    <a:close/>
                  </a:path>
                </a:pathLst>
              </a:custGeom>
              <a:solidFill>
                <a:srgbClr val="647978"/>
              </a:solidFill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5" name="Freeform 118"/>
              <p:cNvSpPr/>
              <p:nvPr/>
            </p:nvSpPr>
            <p:spPr>
              <a:xfrm>
                <a:off x="4767480" y="5249880"/>
                <a:ext cx="584280" cy="465480"/>
              </a:xfrm>
              <a:custGeom>
                <a:avLst/>
                <a:gdLst/>
                <a:ahLst/>
                <a:rect l="l" t="t" r="r" b="b"/>
                <a:pathLst>
                  <a:path w="292249" h="232905">
                    <a:moveTo>
                      <a:pt x="290365" y="163096"/>
                    </a:moveTo>
                    <a:cubicBezTo>
                      <a:pt x="283513" y="146190"/>
                      <a:pt x="260767" y="140871"/>
                      <a:pt x="243636" y="147140"/>
                    </a:cubicBezTo>
                    <a:cubicBezTo>
                      <a:pt x="230788" y="151888"/>
                      <a:pt x="220605" y="161196"/>
                      <a:pt x="211278" y="171359"/>
                    </a:cubicBezTo>
                    <a:cubicBezTo>
                      <a:pt x="228790" y="150939"/>
                      <a:pt x="245540" y="129758"/>
                      <a:pt x="255628" y="104969"/>
                    </a:cubicBezTo>
                    <a:cubicBezTo>
                      <a:pt x="267429" y="76000"/>
                      <a:pt x="268571" y="40763"/>
                      <a:pt x="250584" y="15119"/>
                    </a:cubicBezTo>
                    <a:cubicBezTo>
                      <a:pt x="245254" y="7331"/>
                      <a:pt x="237355" y="302"/>
                      <a:pt x="227838" y="18"/>
                    </a:cubicBezTo>
                    <a:cubicBezTo>
                      <a:pt x="221176" y="-267"/>
                      <a:pt x="214895" y="2962"/>
                      <a:pt x="209185" y="6381"/>
                    </a:cubicBezTo>
                    <a:cubicBezTo>
                      <a:pt x="166548" y="32215"/>
                      <a:pt x="139710" y="81224"/>
                      <a:pt x="138949" y="130708"/>
                    </a:cubicBezTo>
                    <a:cubicBezTo>
                      <a:pt x="140091" y="139541"/>
                      <a:pt x="140662" y="148564"/>
                      <a:pt x="141138" y="157492"/>
                    </a:cubicBezTo>
                    <a:cubicBezTo>
                      <a:pt x="139520" y="148659"/>
                      <a:pt x="138759" y="139731"/>
                      <a:pt x="138949" y="130708"/>
                    </a:cubicBezTo>
                    <a:cubicBezTo>
                      <a:pt x="136760" y="113042"/>
                      <a:pt x="132382" y="95946"/>
                      <a:pt x="122484" y="81509"/>
                    </a:cubicBezTo>
                    <a:cubicBezTo>
                      <a:pt x="107543" y="59664"/>
                      <a:pt x="75946" y="47032"/>
                      <a:pt x="53676" y="61374"/>
                    </a:cubicBezTo>
                    <a:cubicBezTo>
                      <a:pt x="34547" y="73721"/>
                      <a:pt x="30074" y="100980"/>
                      <a:pt x="37307" y="122445"/>
                    </a:cubicBezTo>
                    <a:cubicBezTo>
                      <a:pt x="41780" y="135932"/>
                      <a:pt x="49774" y="147709"/>
                      <a:pt x="59006" y="158632"/>
                    </a:cubicBezTo>
                    <a:cubicBezTo>
                      <a:pt x="52629" y="153028"/>
                      <a:pt x="45682" y="148469"/>
                      <a:pt x="37592" y="146190"/>
                    </a:cubicBezTo>
                    <a:cubicBezTo>
                      <a:pt x="23412" y="142296"/>
                      <a:pt x="5615" y="149419"/>
                      <a:pt x="1142" y="162336"/>
                    </a:cubicBezTo>
                    <a:cubicBezTo>
                      <a:pt x="381" y="164331"/>
                      <a:pt x="0" y="166515"/>
                      <a:pt x="0" y="168795"/>
                    </a:cubicBezTo>
                    <a:cubicBezTo>
                      <a:pt x="0" y="175348"/>
                      <a:pt x="3045" y="181427"/>
                      <a:pt x="6567" y="186936"/>
                    </a:cubicBezTo>
                    <a:cubicBezTo>
                      <a:pt x="17607" y="204697"/>
                      <a:pt x="38068" y="222363"/>
                      <a:pt x="56246" y="232905"/>
                    </a:cubicBezTo>
                    <a:lnTo>
                      <a:pt x="206710" y="232525"/>
                    </a:lnTo>
                    <a:cubicBezTo>
                      <a:pt x="221652" y="229391"/>
                      <a:pt x="236023" y="225307"/>
                      <a:pt x="251250" y="218468"/>
                    </a:cubicBezTo>
                    <a:cubicBezTo>
                      <a:pt x="274186" y="208306"/>
                      <a:pt x="299597" y="186366"/>
                      <a:pt x="290270" y="163191"/>
                    </a:cubicBezTo>
                    <a:close/>
                    <a:moveTo>
                      <a:pt x="59101" y="158632"/>
                    </a:moveTo>
                    <a:cubicBezTo>
                      <a:pt x="65477" y="164331"/>
                      <a:pt x="71092" y="171074"/>
                      <a:pt x="76422" y="177628"/>
                    </a:cubicBezTo>
                    <a:cubicBezTo>
                      <a:pt x="70521" y="171454"/>
                      <a:pt x="64621" y="165185"/>
                      <a:pt x="59101" y="158632"/>
                    </a:cubicBezTo>
                    <a:close/>
                  </a:path>
                </a:pathLst>
              </a:custGeom>
              <a:noFill/>
              <a:ln w="9501">
                <a:solidFill>
                  <a:srgbClr val="64797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1800" spc="-1" strike="noStrike">
                <a:solidFill>
                  <a:srgbClr val="4e5d5b"/>
                </a:solidFill>
                <a:latin typeface="Aptos"/>
              </a:rPr>
              <a:t>Klõpsa liigenduse tekstivormingu redigeerimiseks</a:t>
            </a:r>
            <a:endParaRPr b="0" lang="en-EE" sz="1800" spc="-1" strike="noStrike">
              <a:solidFill>
                <a:srgbClr val="4e5d5b"/>
              </a:solidFill>
              <a:latin typeface="Apto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EE" sz="1400" spc="-1" strike="noStrike">
                <a:solidFill>
                  <a:srgbClr val="4e5d5b"/>
                </a:solidFill>
                <a:latin typeface="Aptos"/>
              </a:rPr>
              <a:t>Teine liigendustase</a:t>
            </a:r>
            <a:endParaRPr b="0" lang="en-EE" sz="1400" spc="-1" strike="noStrike">
              <a:solidFill>
                <a:srgbClr val="4e5d5b"/>
              </a:solidFill>
              <a:latin typeface="Apto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1200" spc="-1" strike="noStrike">
                <a:solidFill>
                  <a:srgbClr val="4e5d5b"/>
                </a:solidFill>
                <a:latin typeface="Aptos"/>
              </a:rPr>
              <a:t>Kolmas liigendustase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EE" sz="1200" spc="-1" strike="noStrike">
                <a:solidFill>
                  <a:srgbClr val="4e5d5b"/>
                </a:solidFill>
                <a:latin typeface="Aptos"/>
              </a:rPr>
              <a:t>Neljas liigendustase</a:t>
            </a:r>
            <a:endParaRPr b="0" lang="en-EE" sz="1200" spc="-1" strike="noStrike">
              <a:solidFill>
                <a:srgbClr val="4e5d5b"/>
              </a:solidFill>
              <a:latin typeface="Apto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Viies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Kuues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EE" sz="2000" spc="-1" strike="noStrike">
                <a:solidFill>
                  <a:srgbClr val="4e5d5b"/>
                </a:solidFill>
                <a:latin typeface="Aptos"/>
              </a:rPr>
              <a:t>Seitsmes liigendustase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818280" y="3429000"/>
            <a:ext cx="5516640" cy="21394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90000"/>
              </a:lnSpc>
            </a:pPr>
            <a:r>
              <a:rPr b="0" lang="et-EE" sz="3600" spc="-1" strike="noStrike">
                <a:solidFill>
                  <a:srgbClr val="ffffff"/>
                </a:solidFill>
                <a:latin typeface="Calibri"/>
              </a:rPr>
              <a:t>Jõhvi Lasteaiad hoolekogu</a:t>
            </a:r>
            <a:endParaRPr b="0" lang="en-EE" sz="36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ubTitle"/>
          </p:nvPr>
        </p:nvSpPr>
        <p:spPr>
          <a:xfrm>
            <a:off x="818280" y="5804280"/>
            <a:ext cx="5516640" cy="733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1800" spc="-1" strike="noStrike">
                <a:solidFill>
                  <a:srgbClr val="ffffff"/>
                </a:solidFill>
                <a:latin typeface="Calibri Light"/>
              </a:rPr>
              <a:t>05.05.2026</a:t>
            </a:r>
            <a:endParaRPr b="0" lang="et-E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/>
          </p:nvPr>
        </p:nvSpPr>
        <p:spPr>
          <a:xfrm>
            <a:off x="659520" y="60912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LASTEAJARÜHMAD</a:t>
            </a:r>
            <a:r>
              <a:rPr b="1" lang="et-EE" sz="3200" spc="-1" strike="noStrike" baseline="30000">
                <a:solidFill>
                  <a:srgbClr val="4e5d5b"/>
                </a:solidFill>
                <a:latin typeface="Calibri"/>
              </a:rPr>
              <a:t>1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1030320" y="1632960"/>
            <a:ext cx="486252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Koolieelse lasteasutuse seadus (KELS)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/>
          </p:nvPr>
        </p:nvSpPr>
        <p:spPr>
          <a:xfrm>
            <a:off x="7301880" y="163296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Alusharidusseadus (AHS)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8" name="PlaceHolder 4"/>
          <p:cNvSpPr>
            <a:spLocks noGrp="1"/>
          </p:cNvSpPr>
          <p:nvPr>
            <p:ph/>
          </p:nvPr>
        </p:nvSpPr>
        <p:spPr>
          <a:xfrm>
            <a:off x="1030320" y="2150280"/>
            <a:ext cx="4970160" cy="3710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4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i-FI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Sõimerühm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- 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kuni kolmeaastased lapsed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 (14 last).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Lasteaiarühmad (kuni 20 last)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:</a:t>
            </a:r>
            <a:br/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  1) kolme- kuni kuueaastased lapsed;</a:t>
            </a:r>
            <a:br/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  2) kuue- kuni seitsmeaastased lapsed.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Liitrühm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- sõime- ja lasteaiarühmaealised lapsed (kuni 18 last).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*Sobitusrühm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 - erivajadustega lapsed koos teiste lastega (kuni 20 last).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*E</a:t>
            </a:r>
            <a:r>
              <a:rPr b="1" lang="fi-FI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rirühm</a:t>
            </a: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- 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erivajadustega lapsed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 (kuni 20 last).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*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üks erivajadusega laps täidab kolm kohta.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39" name="PlaceHolder 5"/>
          <p:cNvSpPr>
            <a:spLocks noGrp="1"/>
          </p:cNvSpPr>
          <p:nvPr>
            <p:ph/>
          </p:nvPr>
        </p:nvSpPr>
        <p:spPr>
          <a:xfrm>
            <a:off x="7301880" y="2337480"/>
            <a:ext cx="4301280" cy="3710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</a:rPr>
              <a:t>Lastehoiurühm -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pooleteise- kuni kolmeaastased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000" spc="-1" strike="noStrike">
                <a:solidFill>
                  <a:srgbClr val="4e5d5b"/>
                </a:solidFill>
                <a:latin typeface="Calibri Light"/>
              </a:rPr>
              <a:t>Lasteaiarühm (kuni 20 last) -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kolme- kuni seitsmeaastased lapsed: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a) </a:t>
            </a:r>
            <a:r>
              <a:rPr b="0" i="1" lang="et-EE" sz="2000" spc="-1" strike="noStrike">
                <a:solidFill>
                  <a:srgbClr val="4e5d5b"/>
                </a:solidFill>
                <a:latin typeface="Calibri Light"/>
              </a:rPr>
              <a:t>liitrühm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 - pooleteise- kuni seitsmeaastased lapsed (kuni 18 last);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b) </a:t>
            </a:r>
            <a:r>
              <a:rPr b="0" i="1" lang="et-EE" sz="2000" spc="-1" strike="noStrike">
                <a:solidFill>
                  <a:srgbClr val="4e5d5b"/>
                </a:solidFill>
                <a:latin typeface="Calibri Light"/>
              </a:rPr>
              <a:t>väiksem rühm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, kus üks erivajadusega laps täidab kolm kohta.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0" name="Graphic 2"/>
          <p:cNvSpPr/>
          <p:nvPr/>
        </p:nvSpPr>
        <p:spPr>
          <a:xfrm>
            <a:off x="564840" y="156168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Graphic 2"/>
          <p:cNvSpPr/>
          <p:nvPr/>
        </p:nvSpPr>
        <p:spPr>
          <a:xfrm>
            <a:off x="6632280" y="147888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/>
          </p:nvPr>
        </p:nvSpPr>
        <p:spPr>
          <a:xfrm>
            <a:off x="659520" y="60912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LASTEAJARÜHMAD</a:t>
            </a:r>
            <a:r>
              <a:rPr b="1" lang="et-EE" sz="3200" spc="-1" strike="noStrike" baseline="30000">
                <a:solidFill>
                  <a:srgbClr val="4e5d5b"/>
                </a:solidFill>
                <a:latin typeface="Calibri"/>
              </a:rPr>
              <a:t>2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1030320" y="2014200"/>
            <a:ext cx="486252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Koolieelse lasteasutuse seadus (KELS)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7031160" y="201420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Alusharidusseadus (AHS)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/>
          </p:nvPr>
        </p:nvSpPr>
        <p:spPr>
          <a:xfrm>
            <a:off x="1030320" y="2503440"/>
            <a:ext cx="4610160" cy="1832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9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Lasteasutuse hoolekogu ettepanekul võib suurendada laste arvu: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a) sõimerühmas kuni kahe lapse võrra;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b) lasteaiarühmas kuni nelja lapse võrra;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c) liitrühmas kuni kahe lapse võrra.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7" name="PlaceHolder 5"/>
          <p:cNvSpPr>
            <a:spLocks noGrp="1"/>
          </p:cNvSpPr>
          <p:nvPr>
            <p:ph/>
          </p:nvPr>
        </p:nvSpPr>
        <p:spPr>
          <a:xfrm>
            <a:off x="7031160" y="2575440"/>
            <a:ext cx="3988440" cy="2559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Erandjuhul ja direktori ettepanekul, mille kohta on arvamust avaldanud hoolekogu, suurendada: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a) Lasteaiarühmas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</a:rPr>
              <a:t> piirarvu kuni nelja lapse võrra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b) Liitrühmas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</a:rPr>
              <a:t>rühma piirarvu kuni 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kolme</a:t>
            </a:r>
            <a:r>
              <a:rPr b="0" lang="fi-FI" sz="2000" spc="-1" strike="noStrike">
                <a:solidFill>
                  <a:srgbClr val="4e5d5b"/>
                </a:solidFill>
                <a:latin typeface="Calibri Light"/>
              </a:rPr>
              <a:t> lapse võrra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48" name="Graphic 2"/>
          <p:cNvSpPr/>
          <p:nvPr/>
        </p:nvSpPr>
        <p:spPr>
          <a:xfrm>
            <a:off x="589320" y="189720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Graphic 2"/>
          <p:cNvSpPr/>
          <p:nvPr/>
        </p:nvSpPr>
        <p:spPr>
          <a:xfrm>
            <a:off x="6417000" y="183168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/>
          </p:nvPr>
        </p:nvSpPr>
        <p:spPr>
          <a:xfrm>
            <a:off x="439920" y="41292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LASTEAJATÖÖTAJAD</a:t>
            </a:r>
            <a:r>
              <a:rPr b="1" lang="et-EE" sz="3200" spc="-1" strike="noStrike" baseline="30000">
                <a:solidFill>
                  <a:srgbClr val="4e5d5b"/>
                </a:solidFill>
                <a:latin typeface="Calibri"/>
              </a:rPr>
              <a:t>1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1013760" y="1556280"/>
            <a:ext cx="486252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Koolieelse lasteasutuse seadus (KELS)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/>
          </p:nvPr>
        </p:nvSpPr>
        <p:spPr>
          <a:xfrm>
            <a:off x="6894720" y="1493280"/>
            <a:ext cx="39884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Alusharidusseadus (AHS)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54" name="PlaceHolder 4"/>
          <p:cNvSpPr>
            <a:spLocks noGrp="1"/>
          </p:cNvSpPr>
          <p:nvPr>
            <p:ph/>
          </p:nvPr>
        </p:nvSpPr>
        <p:spPr>
          <a:xfrm>
            <a:off x="1013760" y="2137680"/>
            <a:ext cx="4610160" cy="286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Lasteasutuse töötajad: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a) pedagoogid;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b) õpetajaid abistavad töötajad;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c) tugipersonal (tervishoiutöötaja, logopeed ja eripedagoog);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  <a:ea typeface="Calibri Light"/>
              </a:rPr>
              <a:t>d) lasteasutuse majandamist tagavad töötajad.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55" name="PlaceHolder 5"/>
          <p:cNvSpPr>
            <a:spLocks noGrp="1"/>
          </p:cNvSpPr>
          <p:nvPr>
            <p:ph/>
          </p:nvPr>
        </p:nvSpPr>
        <p:spPr>
          <a:xfrm>
            <a:off x="6894720" y="2011680"/>
            <a:ext cx="5072400" cy="4068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Lasteasutuse töötajad: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a) rühmaõpetaja;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b) abiõpetaja;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c) muusikaõpetaja;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c) liikumisõpetaja;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d) direktor;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e) õppejuht;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f) tugispetsialistid.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* struktuuri võib lisada täiendavaid 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ametikohti </a:t>
            </a:r>
            <a:r>
              <a:rPr b="1" lang="et-EE" sz="2000" spc="-1" strike="noStrike">
                <a:solidFill>
                  <a:srgbClr val="4e5d5b"/>
                </a:solidFill>
                <a:latin typeface="Calibri Light"/>
              </a:rPr>
              <a:t>-&gt;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 </a:t>
            </a:r>
            <a:r>
              <a:rPr b="1" lang="et-EE" sz="2000" spc="-1" strike="noStrike">
                <a:solidFill>
                  <a:srgbClr val="4e5d5b"/>
                </a:solidFill>
                <a:latin typeface="Calibri Light"/>
              </a:rPr>
              <a:t>sätestatakse põhimääruses</a:t>
            </a:r>
            <a:r>
              <a:rPr b="0" lang="et-EE" sz="2000" spc="-1" strike="noStrike">
                <a:solidFill>
                  <a:srgbClr val="4e5d5b"/>
                </a:solidFill>
                <a:latin typeface="Calibri Light"/>
              </a:rPr>
              <a:t>.</a:t>
            </a:r>
            <a:endParaRPr b="0" lang="en-EE" sz="20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56" name="Graphic 2"/>
          <p:cNvSpPr/>
          <p:nvPr/>
        </p:nvSpPr>
        <p:spPr>
          <a:xfrm>
            <a:off x="521280" y="147168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Graphic 2"/>
          <p:cNvSpPr/>
          <p:nvPr/>
        </p:nvSpPr>
        <p:spPr>
          <a:xfrm>
            <a:off x="6411240" y="136836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8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/>
          </p:nvPr>
        </p:nvSpPr>
        <p:spPr>
          <a:xfrm>
            <a:off x="659520" y="97776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LASTE</a:t>
            </a:r>
            <a:r>
              <a:rPr b="1" lang="et-EE" sz="3200" spc="-1" strike="noStrike" u="sng">
                <a:solidFill>
                  <a:srgbClr val="4e5d5b"/>
                </a:solidFill>
                <a:uFillTx/>
                <a:latin typeface="Calibri"/>
              </a:rPr>
              <a:t>AJA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TÖÖTAJAD</a:t>
            </a:r>
            <a:r>
              <a:rPr b="1" lang="et-EE" sz="3200" spc="-1" strike="noStrike" baseline="30000">
                <a:solidFill>
                  <a:srgbClr val="4e5d5b"/>
                </a:solidFill>
                <a:latin typeface="Calibri"/>
              </a:rPr>
              <a:t>2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1406880" y="2338200"/>
            <a:ext cx="10297080" cy="1775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AHS § 27 lõige 2 sätestab, et lasteaia pidaja tagab, et lasteaia töötajate üldarv ja kvalifikatsiooninõuetele vastavate töötajate arv on nende läbiviidava õppe- ja kasvatustegevuse mahust lähtudes piisav alushariduse riiklikus õppekavas määratud õppe- ja kasvatustegevuse eesmärkide täitmiseks ning lapse eeldatavate üldoskuste ja arengutulemuste saavutamiseks.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1" name="Graphic 2"/>
          <p:cNvSpPr/>
          <p:nvPr/>
        </p:nvSpPr>
        <p:spPr>
          <a:xfrm>
            <a:off x="787680" y="241560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/>
          </p:nvPr>
        </p:nvSpPr>
        <p:spPr>
          <a:xfrm>
            <a:off x="1373040" y="4331520"/>
            <a:ext cx="10297080" cy="1068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Jõhvi Lasteaiad põhimääruse § 8 lõige 2 sätestab, et lasteaia töötajate koosseisu määrab direktor, vastavalt alusharidusseaduses sätestatule, arvestades eelarvelisi vahendeid.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4" name="Graphic 2"/>
          <p:cNvSpPr/>
          <p:nvPr/>
        </p:nvSpPr>
        <p:spPr>
          <a:xfrm>
            <a:off x="787680" y="433152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/>
          </p:nvPr>
        </p:nvSpPr>
        <p:spPr>
          <a:xfrm>
            <a:off x="659520" y="55584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LASTE</a:t>
            </a:r>
            <a:r>
              <a:rPr b="1" lang="et-EE" sz="3200" spc="-1" strike="noStrike" u="sng">
                <a:solidFill>
                  <a:srgbClr val="4e5d5b"/>
                </a:solidFill>
                <a:uFillTx/>
                <a:latin typeface="Calibri"/>
              </a:rPr>
              <a:t>AJA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TÖÖTAJAD</a:t>
            </a:r>
            <a:r>
              <a:rPr b="1" lang="et-EE" sz="3200" spc="-1" strike="noStrike" baseline="30000">
                <a:solidFill>
                  <a:srgbClr val="4e5d5b"/>
                </a:solidFill>
                <a:latin typeface="Calibri"/>
              </a:rPr>
              <a:t>3</a:t>
            </a: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1233000" y="1656720"/>
            <a:ext cx="866052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Rühmaõpetaja 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- kvalifikatsiooninõuded on kõrgharidus ja          õpetaja kutse/pedagoogilised kompetentsid ning eesti keele oskus.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/>
          </p:nvPr>
        </p:nvSpPr>
        <p:spPr>
          <a:xfrm>
            <a:off x="1233000" y="2670840"/>
            <a:ext cx="9885600" cy="820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Abiõpetaja 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- vähemalt keskharidus ja lapsehoidja kutse/pedagoogilised kompetentsid ning eesti keele oskus.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68" name="Graphic 2"/>
          <p:cNvSpPr/>
          <p:nvPr/>
        </p:nvSpPr>
        <p:spPr>
          <a:xfrm>
            <a:off x="769320" y="163080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Graphic 2"/>
          <p:cNvSpPr/>
          <p:nvPr/>
        </p:nvSpPr>
        <p:spPr>
          <a:xfrm>
            <a:off x="756720" y="262008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  <p:sp>
        <p:nvSpPr>
          <p:cNvPr id="271" name="Text Placeholder 5"/>
          <p:cNvSpPr/>
          <p:nvPr/>
        </p:nvSpPr>
        <p:spPr>
          <a:xfrm>
            <a:off x="639000" y="4847760"/>
            <a:ext cx="10625760" cy="10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87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cd4d3e"/>
                </a:solidFill>
                <a:latin typeface="Calibri Light"/>
              </a:rPr>
              <a:t>PS! Abiõpetaja AHS seadusest lähtuvalt ei ole õpetajat abistav töötaja KELS mõistes. 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Õppe- ja kasvatustegevust viivad lasteaias läbi õpetajad ja abiõpetajad, kelle põhiülesanne on toetada iga </a:t>
            </a:r>
            <a:r>
              <a:rPr b="1" lang="et-EE" sz="2400" spc="-1" strike="noStrike" u="sng">
                <a:solidFill>
                  <a:srgbClr val="4e5d5b"/>
                </a:solidFill>
                <a:uFillTx/>
                <a:latin typeface="Calibri Light"/>
              </a:rPr>
              <a:t>lapse arengut ja alushariduse omandamist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. 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t-EE" sz="2400" spc="-1" strike="noStrike">
              <a:latin typeface="Arial"/>
            </a:endParaRPr>
          </a:p>
        </p:txBody>
      </p:sp>
      <p:sp>
        <p:nvSpPr>
          <p:cNvPr id="272" name="Text Placeholder 5"/>
          <p:cNvSpPr/>
          <p:nvPr/>
        </p:nvSpPr>
        <p:spPr>
          <a:xfrm>
            <a:off x="639000" y="4519800"/>
            <a:ext cx="545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3" name="Text Placeholder 5"/>
          <p:cNvSpPr/>
          <p:nvPr/>
        </p:nvSpPr>
        <p:spPr>
          <a:xfrm>
            <a:off x="1225440" y="3695400"/>
            <a:ext cx="10127880" cy="9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Rühmas, kus on erituge või tõhustatud tuge saav laps, peavad õpetajal lisaks käesoleva 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eripedagoogilised kompetentsid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. Seega Tugipersonali vajadus aina tõuseb.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t-EE" sz="2400" spc="-1" strike="noStrike">
              <a:latin typeface="Arial"/>
            </a:endParaRPr>
          </a:p>
        </p:txBody>
      </p:sp>
      <p:pic>
        <p:nvPicPr>
          <p:cNvPr id="274" name="Pilt 17" descr=""/>
          <p:cNvPicPr/>
          <p:nvPr/>
        </p:nvPicPr>
        <p:blipFill>
          <a:blip r:embed="rId1"/>
          <a:stretch/>
        </p:blipFill>
        <p:spPr>
          <a:xfrm>
            <a:off x="769320" y="3734640"/>
            <a:ext cx="359280" cy="542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/>
          </p:nvPr>
        </p:nvSpPr>
        <p:spPr>
          <a:xfrm>
            <a:off x="659520" y="55584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Müütide murdmine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1225440" y="1759320"/>
            <a:ext cx="1020924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1+2 süsteem toob rühma kolme pedagoogilise kompetentsiga töötajat.                KELS alusel õpetaja abi ei pidanud olema pedagoogiliste kompetentsidega töötaja. 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/>
          </p:nvPr>
        </p:nvSpPr>
        <p:spPr>
          <a:xfrm>
            <a:off x="1233000" y="2670840"/>
            <a:ext cx="10201680" cy="820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Abiõpetaja põhitöö ei ole „laua katmine“. See on </a:t>
            </a:r>
            <a:r>
              <a:rPr b="1" lang="et-EE" sz="2400" spc="-1" strike="noStrike" u="sng">
                <a:solidFill>
                  <a:srgbClr val="4e5d5b"/>
                </a:solidFill>
                <a:uFillTx/>
                <a:latin typeface="Calibri Light"/>
              </a:rPr>
              <a:t>lisatöö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, mis on kokkulepe lasteaia ja töötaja vahel.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78" name="Graphic 2"/>
          <p:cNvSpPr/>
          <p:nvPr/>
        </p:nvSpPr>
        <p:spPr>
          <a:xfrm>
            <a:off x="771480" y="177516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9" name="Graphic 2"/>
          <p:cNvSpPr/>
          <p:nvPr/>
        </p:nvSpPr>
        <p:spPr>
          <a:xfrm>
            <a:off x="756720" y="268164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  <p:sp>
        <p:nvSpPr>
          <p:cNvPr id="281" name="Text Placeholder 5"/>
          <p:cNvSpPr/>
          <p:nvPr/>
        </p:nvSpPr>
        <p:spPr>
          <a:xfrm>
            <a:off x="639000" y="4519800"/>
            <a:ext cx="545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2" name="Text Placeholder 5"/>
          <p:cNvSpPr/>
          <p:nvPr/>
        </p:nvSpPr>
        <p:spPr>
          <a:xfrm>
            <a:off x="1225440" y="3695400"/>
            <a:ext cx="9491040" cy="233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5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Rühmaõpetaja: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a) koordineerib õppetööd ehk 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koostab rühma õppekava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 ja 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korraldab õppetöö läbiviimist lastega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, 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koostab õpilaste profiilid/koolivalmiduskaardid;</a:t>
            </a: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 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b) räägib kaasa lasteaia õppekava koostamisel ja õppearengul;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t-EE" sz="2400" spc="-1" strike="noStrike">
                <a:solidFill>
                  <a:srgbClr val="4e5d5b"/>
                </a:solidFill>
                <a:latin typeface="Calibri Light"/>
              </a:rPr>
              <a:t>c) Annab lapsevanematele tagasisidet lapse arengu kohta, sh viib läbi arenguvestluseid.</a:t>
            </a:r>
            <a:endParaRPr b="0" lang="et-E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t-EE" sz="2400" spc="-1" strike="noStrike">
              <a:latin typeface="Arial"/>
            </a:endParaRPr>
          </a:p>
        </p:txBody>
      </p:sp>
      <p:pic>
        <p:nvPicPr>
          <p:cNvPr id="283" name="Pilt 17" descr=""/>
          <p:cNvPicPr/>
          <p:nvPr/>
        </p:nvPicPr>
        <p:blipFill>
          <a:blip r:embed="rId1"/>
          <a:stretch/>
        </p:blipFill>
        <p:spPr>
          <a:xfrm>
            <a:off x="774360" y="3503520"/>
            <a:ext cx="359280" cy="542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/>
          </p:nvPr>
        </p:nvSpPr>
        <p:spPr>
          <a:xfrm>
            <a:off x="659520" y="609120"/>
            <a:ext cx="10694160" cy="703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3200" spc="-1" strike="noStrike">
                <a:solidFill>
                  <a:srgbClr val="4e5d5b"/>
                </a:solidFill>
                <a:latin typeface="Calibri"/>
              </a:rPr>
              <a:t>TÖÖTAJATE VÄRBAMINE </a:t>
            </a:r>
            <a:endParaRPr b="0" lang="en-EE" sz="32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1233000" y="2085120"/>
            <a:ext cx="9583920" cy="1113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AHS § 27 lg 3: Direktor korraldab õpetajate, tugispetsialistide ja õppejuhi ametikohtade täitmiseks avaliku konkursi. Konkursi korra ja </a:t>
            </a:r>
            <a:r>
              <a:rPr b="1" lang="et-EE" sz="2400" spc="-1" strike="noStrike" u="sng">
                <a:solidFill>
                  <a:srgbClr val="4e5d5b"/>
                </a:solidFill>
                <a:uFillTx/>
                <a:latin typeface="Calibri Light"/>
              </a:rPr>
              <a:t>tingimused</a:t>
            </a: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 koostab ja kinnitab direktor, olles kuulanud ära hoolekogu arvamuse.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/>
          </p:nvPr>
        </p:nvSpPr>
        <p:spPr>
          <a:xfrm>
            <a:off x="1233000" y="3511080"/>
            <a:ext cx="8995680" cy="70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t-EE" sz="2400" spc="-1" strike="noStrike">
                <a:solidFill>
                  <a:srgbClr val="4e5d5b"/>
                </a:solidFill>
                <a:latin typeface="Calibri Light"/>
              </a:rPr>
              <a:t>Momendil otsib Jõhvi Lasteaiad abiõpetajat ja logopeed.</a:t>
            </a:r>
            <a:endParaRPr b="0" lang="en-EE" sz="2400" spc="-1" strike="noStrike">
              <a:solidFill>
                <a:srgbClr val="4e5d5b"/>
              </a:solidFill>
              <a:latin typeface="Aptos"/>
            </a:endParaRPr>
          </a:p>
        </p:txBody>
      </p:sp>
      <p:sp>
        <p:nvSpPr>
          <p:cNvPr id="287" name="Graphic 2"/>
          <p:cNvSpPr/>
          <p:nvPr/>
        </p:nvSpPr>
        <p:spPr>
          <a:xfrm>
            <a:off x="769320" y="229752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8" name="Graphic 2"/>
          <p:cNvSpPr/>
          <p:nvPr/>
        </p:nvSpPr>
        <p:spPr>
          <a:xfrm>
            <a:off x="769320" y="3398040"/>
            <a:ext cx="357480" cy="539640"/>
          </a:xfrm>
          <a:custGeom>
            <a:avLst/>
            <a:gdLst/>
            <a:ahLst/>
            <a:rect l="l" t="t" r="r" b="b"/>
            <a:pathLst>
              <a:path w="530499" h="800939">
                <a:moveTo>
                  <a:pt x="530499" y="537478"/>
                </a:moveTo>
                <a:cubicBezTo>
                  <a:pt x="530499" y="585770"/>
                  <a:pt x="518802" y="629775"/>
                  <a:pt x="495407" y="669780"/>
                </a:cubicBezTo>
                <a:cubicBezTo>
                  <a:pt x="479966" y="696069"/>
                  <a:pt x="460876" y="718834"/>
                  <a:pt x="438137" y="737979"/>
                </a:cubicBezTo>
                <a:lnTo>
                  <a:pt x="438137" y="736074"/>
                </a:lnTo>
                <a:cubicBezTo>
                  <a:pt x="438137" y="719977"/>
                  <a:pt x="434300" y="705213"/>
                  <a:pt x="426720" y="691688"/>
                </a:cubicBezTo>
                <a:cubicBezTo>
                  <a:pt x="419140" y="678353"/>
                  <a:pt x="408846" y="667590"/>
                  <a:pt x="395652" y="659589"/>
                </a:cubicBezTo>
                <a:cubicBezTo>
                  <a:pt x="382551" y="651588"/>
                  <a:pt x="367952" y="647492"/>
                  <a:pt x="352231" y="647492"/>
                </a:cubicBezTo>
                <a:cubicBezTo>
                  <a:pt x="336510" y="647492"/>
                  <a:pt x="321724" y="651588"/>
                  <a:pt x="308155" y="659589"/>
                </a:cubicBezTo>
                <a:cubicBezTo>
                  <a:pt x="294774" y="667590"/>
                  <a:pt x="284106" y="678353"/>
                  <a:pt x="276619" y="691688"/>
                </a:cubicBezTo>
                <a:cubicBezTo>
                  <a:pt x="269039" y="705213"/>
                  <a:pt x="265203" y="719882"/>
                  <a:pt x="265203" y="736074"/>
                </a:cubicBezTo>
                <a:cubicBezTo>
                  <a:pt x="265203" y="752267"/>
                  <a:pt x="269039" y="766935"/>
                  <a:pt x="276619" y="780747"/>
                </a:cubicBezTo>
                <a:cubicBezTo>
                  <a:pt x="280456" y="787986"/>
                  <a:pt x="285229" y="794272"/>
                  <a:pt x="290750" y="799701"/>
                </a:cubicBezTo>
                <a:cubicBezTo>
                  <a:pt x="282234" y="800654"/>
                  <a:pt x="273531" y="800940"/>
                  <a:pt x="264735" y="800940"/>
                </a:cubicBezTo>
                <a:cubicBezTo>
                  <a:pt x="214670" y="800940"/>
                  <a:pt x="169752" y="789033"/>
                  <a:pt x="129981" y="765221"/>
                </a:cubicBezTo>
                <a:cubicBezTo>
                  <a:pt x="90117" y="741408"/>
                  <a:pt x="58487" y="709595"/>
                  <a:pt x="35092" y="669780"/>
                </a:cubicBezTo>
                <a:cubicBezTo>
                  <a:pt x="11697" y="629775"/>
                  <a:pt x="0" y="585770"/>
                  <a:pt x="0" y="537478"/>
                </a:cubicBezTo>
                <a:cubicBezTo>
                  <a:pt x="0" y="489186"/>
                  <a:pt x="11697" y="445276"/>
                  <a:pt x="35092" y="405843"/>
                </a:cubicBezTo>
                <a:cubicBezTo>
                  <a:pt x="39303" y="398699"/>
                  <a:pt x="43889" y="391746"/>
                  <a:pt x="48661" y="385173"/>
                </a:cubicBezTo>
                <a:cubicBezTo>
                  <a:pt x="50439" y="382697"/>
                  <a:pt x="53246" y="381268"/>
                  <a:pt x="56241" y="381268"/>
                </a:cubicBezTo>
                <a:cubicBezTo>
                  <a:pt x="85905" y="381840"/>
                  <a:pt x="123899" y="384697"/>
                  <a:pt x="172372" y="391555"/>
                </a:cubicBezTo>
                <a:cubicBezTo>
                  <a:pt x="284480" y="407367"/>
                  <a:pt x="359062" y="362694"/>
                  <a:pt x="402764" y="320880"/>
                </a:cubicBezTo>
                <a:cubicBezTo>
                  <a:pt x="405945" y="317832"/>
                  <a:pt x="410624" y="317355"/>
                  <a:pt x="414274" y="319737"/>
                </a:cubicBezTo>
                <a:cubicBezTo>
                  <a:pt x="447775" y="342216"/>
                  <a:pt x="474726" y="371076"/>
                  <a:pt x="495407" y="406224"/>
                </a:cubicBezTo>
                <a:cubicBezTo>
                  <a:pt x="518802" y="446229"/>
                  <a:pt x="530499" y="489948"/>
                  <a:pt x="530499" y="537383"/>
                </a:cubicBezTo>
                <a:close/>
                <a:moveTo>
                  <a:pt x="469673" y="193911"/>
                </a:moveTo>
                <a:cubicBezTo>
                  <a:pt x="467988" y="210961"/>
                  <a:pt x="454139" y="220105"/>
                  <a:pt x="427001" y="240298"/>
                </a:cubicBezTo>
                <a:cubicBezTo>
                  <a:pt x="410718" y="252395"/>
                  <a:pt x="389569" y="268492"/>
                  <a:pt x="363273" y="292781"/>
                </a:cubicBezTo>
                <a:cubicBezTo>
                  <a:pt x="362525" y="293543"/>
                  <a:pt x="361776" y="294210"/>
                  <a:pt x="360934" y="294972"/>
                </a:cubicBezTo>
                <a:cubicBezTo>
                  <a:pt x="245551" y="402985"/>
                  <a:pt x="99568" y="334977"/>
                  <a:pt x="99568" y="334977"/>
                </a:cubicBezTo>
                <a:cubicBezTo>
                  <a:pt x="100036" y="333548"/>
                  <a:pt x="100504" y="332119"/>
                  <a:pt x="100972" y="330881"/>
                </a:cubicBezTo>
                <a:cubicBezTo>
                  <a:pt x="125302" y="254681"/>
                  <a:pt x="155154" y="202008"/>
                  <a:pt x="187251" y="166765"/>
                </a:cubicBezTo>
                <a:cubicBezTo>
                  <a:pt x="271192" y="74277"/>
                  <a:pt x="370666" y="101043"/>
                  <a:pt x="429995" y="138381"/>
                </a:cubicBezTo>
                <a:cubicBezTo>
                  <a:pt x="454794" y="153906"/>
                  <a:pt x="471451" y="176004"/>
                  <a:pt x="469766" y="193911"/>
                </a:cubicBezTo>
                <a:close/>
                <a:moveTo>
                  <a:pt x="121933" y="205056"/>
                </a:moveTo>
                <a:cubicBezTo>
                  <a:pt x="95918" y="243537"/>
                  <a:pt x="80010" y="288114"/>
                  <a:pt x="72711" y="311736"/>
                </a:cubicBezTo>
                <a:cubicBezTo>
                  <a:pt x="70465" y="318879"/>
                  <a:pt x="61294" y="320689"/>
                  <a:pt x="56709" y="314784"/>
                </a:cubicBezTo>
                <a:cubicBezTo>
                  <a:pt x="49410" y="305354"/>
                  <a:pt x="39584" y="291543"/>
                  <a:pt x="30132" y="274398"/>
                </a:cubicBezTo>
                <a:cubicBezTo>
                  <a:pt x="-5989" y="208675"/>
                  <a:pt x="-36309" y="95423"/>
                  <a:pt x="105931" y="4554"/>
                </a:cubicBezTo>
                <a:cubicBezTo>
                  <a:pt x="120998" y="-4971"/>
                  <a:pt x="141211" y="935"/>
                  <a:pt x="147855" y="17699"/>
                </a:cubicBezTo>
                <a:cubicBezTo>
                  <a:pt x="162640" y="54561"/>
                  <a:pt x="181450" y="124950"/>
                  <a:pt x="129981" y="193435"/>
                </a:cubicBezTo>
                <a:cubicBezTo>
                  <a:pt x="127174" y="197150"/>
                  <a:pt x="124460" y="201150"/>
                  <a:pt x="121933" y="205056"/>
                </a:cubicBezTo>
                <a:close/>
              </a:path>
            </a:pathLst>
          </a:custGeom>
          <a:solidFill>
            <a:srgbClr val="ca544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9" name="Footer Placeholder 4"/>
          <p:cNvSpPr/>
          <p:nvPr/>
        </p:nvSpPr>
        <p:spPr>
          <a:xfrm>
            <a:off x="72388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en-GB" sz="1200" spc="-1" strike="noStrike">
                <a:solidFill>
                  <a:srgbClr val="4e5d5b"/>
                </a:solidFill>
                <a:latin typeface="Calibri"/>
              </a:rPr>
              <a:t>johvi</a:t>
            </a:r>
            <a:r>
              <a:rPr b="1" lang="en-EE" sz="1200" spc="-1" strike="noStrike">
                <a:solidFill>
                  <a:srgbClr val="4e5d5b"/>
                </a:solidFill>
                <a:latin typeface="Calibri"/>
              </a:rPr>
              <a:t>.ee</a:t>
            </a:r>
            <a:endParaRPr b="0" lang="et-EE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501480" y="738720"/>
            <a:ext cx="4498200" cy="1197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endParaRPr b="0" lang="en-EE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subTitle"/>
          </p:nvPr>
        </p:nvSpPr>
        <p:spPr>
          <a:xfrm>
            <a:off x="501480" y="2243160"/>
            <a:ext cx="2868840" cy="2521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/>
            <a:endParaRPr b="0" lang="et-EE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jõhvi-esitlus</Template>
  <TotalTime>239</TotalTime>
  <Application>LibreOffice/7.2.2.2$Windows_X86_64 LibreOffice_project/02b2acce88a210515b4a5bb2e46cbfb63fe97d56</Application>
  <AppVersion>15.0000</AppVersion>
  <Words>607</Words>
  <Paragraphs>70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2025-09-23T06:27:46Z</dcterms:created>
  <dc:creator>Riina Vaht</dc:creator>
  <dc:description/>
  <dc:language>et-EE</dc:language>
  <cp:lastModifiedBy>Riina Vaht</cp:lastModifiedBy>
  <dcterms:modified xsi:type="dcterms:W3CDTF">2026-05-08T09:23:34Z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Laiekraan</vt:lpwstr>
  </property>
  <property fmtid="{D5CDD505-2E9C-101B-9397-08002B2CF9AE}" pid="3" name="Slides">
    <vt:i4>9</vt:i4>
  </property>
</Properties>
</file>